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4"/>
  </p:sldMasterIdLst>
  <p:sldIdLst>
    <p:sldId id="256" r:id="rId5"/>
    <p:sldId id="302" r:id="rId6"/>
    <p:sldId id="268" r:id="rId7"/>
    <p:sldId id="265" r:id="rId8"/>
    <p:sldId id="286" r:id="rId9"/>
    <p:sldId id="282" r:id="rId10"/>
    <p:sldId id="314" r:id="rId11"/>
    <p:sldId id="269" r:id="rId12"/>
    <p:sldId id="293" r:id="rId13"/>
    <p:sldId id="312" r:id="rId14"/>
    <p:sldId id="313" r:id="rId15"/>
    <p:sldId id="291" r:id="rId16"/>
    <p:sldId id="299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1751"/>
    <a:srgbClr val="005D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72F210-DB8E-4DCA-9E3B-12417765265E}" v="14" dt="2022-02-24T11:46:59.47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wen Davies" userId="301af42e-43d4-4c38-b277-c1ad4941094e" providerId="ADAL" clId="{2172F210-DB8E-4DCA-9E3B-12417765265E}"/>
    <pc:docChg chg="undo redo custSel addSld delSld modSld sldOrd">
      <pc:chgData name="Carwen Davies" userId="301af42e-43d4-4c38-b277-c1ad4941094e" providerId="ADAL" clId="{2172F210-DB8E-4DCA-9E3B-12417765265E}" dt="2022-02-24T11:48:47.983" v="3467" actId="113"/>
      <pc:docMkLst>
        <pc:docMk/>
      </pc:docMkLst>
      <pc:sldChg chg="modSp mod">
        <pc:chgData name="Carwen Davies" userId="301af42e-43d4-4c38-b277-c1ad4941094e" providerId="ADAL" clId="{2172F210-DB8E-4DCA-9E3B-12417765265E}" dt="2022-02-24T11:37:13.810" v="2743" actId="207"/>
        <pc:sldMkLst>
          <pc:docMk/>
          <pc:sldMk cId="2953733855" sldId="256"/>
        </pc:sldMkLst>
        <pc:spChg chg="mod">
          <ac:chgData name="Carwen Davies" userId="301af42e-43d4-4c38-b277-c1ad4941094e" providerId="ADAL" clId="{2172F210-DB8E-4DCA-9E3B-12417765265E}" dt="2022-02-14T10:51:47.142" v="36" actId="20577"/>
          <ac:spMkLst>
            <pc:docMk/>
            <pc:sldMk cId="2953733855" sldId="256"/>
            <ac:spMk id="7" creationId="{724648D1-6B35-445E-B174-3B66D5EB7C05}"/>
          </ac:spMkLst>
        </pc:spChg>
        <pc:spChg chg="mod">
          <ac:chgData name="Carwen Davies" userId="301af42e-43d4-4c38-b277-c1ad4941094e" providerId="ADAL" clId="{2172F210-DB8E-4DCA-9E3B-12417765265E}" dt="2022-02-24T11:37:13.810" v="2743" actId="207"/>
          <ac:spMkLst>
            <pc:docMk/>
            <pc:sldMk cId="2953733855" sldId="256"/>
            <ac:spMk id="9" creationId="{7855D8BD-A9C1-440B-8D1A-FB88A634E9D5}"/>
          </ac:spMkLst>
        </pc:spChg>
        <pc:spChg chg="mod">
          <ac:chgData name="Carwen Davies" userId="301af42e-43d4-4c38-b277-c1ad4941094e" providerId="ADAL" clId="{2172F210-DB8E-4DCA-9E3B-12417765265E}" dt="2022-02-14T10:52:38.957" v="150" actId="20577"/>
          <ac:spMkLst>
            <pc:docMk/>
            <pc:sldMk cId="2953733855" sldId="256"/>
            <ac:spMk id="10" creationId="{A9634E8E-AB14-410F-A219-B426956AFCEE}"/>
          </ac:spMkLst>
        </pc:spChg>
      </pc:sldChg>
      <pc:sldChg chg="del">
        <pc:chgData name="Carwen Davies" userId="301af42e-43d4-4c38-b277-c1ad4941094e" providerId="ADAL" clId="{2172F210-DB8E-4DCA-9E3B-12417765265E}" dt="2022-02-14T10:51:28.510" v="0" actId="2696"/>
        <pc:sldMkLst>
          <pc:docMk/>
          <pc:sldMk cId="738305575" sldId="257"/>
        </pc:sldMkLst>
      </pc:sldChg>
      <pc:sldChg chg="modSp mod">
        <pc:chgData name="Carwen Davies" userId="301af42e-43d4-4c38-b277-c1ad4941094e" providerId="ADAL" clId="{2172F210-DB8E-4DCA-9E3B-12417765265E}" dt="2022-02-14T14:13:05.778" v="885" actId="20577"/>
        <pc:sldMkLst>
          <pc:docMk/>
          <pc:sldMk cId="478689442" sldId="265"/>
        </pc:sldMkLst>
        <pc:spChg chg="mod">
          <ac:chgData name="Carwen Davies" userId="301af42e-43d4-4c38-b277-c1ad4941094e" providerId="ADAL" clId="{2172F210-DB8E-4DCA-9E3B-12417765265E}" dt="2022-02-14T14:07:20.106" v="528" actId="20577"/>
          <ac:spMkLst>
            <pc:docMk/>
            <pc:sldMk cId="478689442" sldId="265"/>
            <ac:spMk id="8" creationId="{80ACC4D1-ACFD-E349-8F9F-704870B15FA9}"/>
          </ac:spMkLst>
        </pc:spChg>
        <pc:spChg chg="mod">
          <ac:chgData name="Carwen Davies" userId="301af42e-43d4-4c38-b277-c1ad4941094e" providerId="ADAL" clId="{2172F210-DB8E-4DCA-9E3B-12417765265E}" dt="2022-02-14T14:13:05.778" v="885" actId="20577"/>
          <ac:spMkLst>
            <pc:docMk/>
            <pc:sldMk cId="478689442" sldId="265"/>
            <ac:spMk id="9" creationId="{DA092031-1C8F-F042-8170-AAB0BCE2F12F}"/>
          </ac:spMkLst>
        </pc:spChg>
      </pc:sldChg>
      <pc:sldChg chg="modSp mod ord">
        <pc:chgData name="Carwen Davies" userId="301af42e-43d4-4c38-b277-c1ad4941094e" providerId="ADAL" clId="{2172F210-DB8E-4DCA-9E3B-12417765265E}" dt="2022-02-14T14:30:25.276" v="1405" actId="20577"/>
        <pc:sldMkLst>
          <pc:docMk/>
          <pc:sldMk cId="2184172280" sldId="268"/>
        </pc:sldMkLst>
        <pc:spChg chg="mod">
          <ac:chgData name="Carwen Davies" userId="301af42e-43d4-4c38-b277-c1ad4941094e" providerId="ADAL" clId="{2172F210-DB8E-4DCA-9E3B-12417765265E}" dt="2022-02-14T14:30:25.276" v="1405" actId="20577"/>
          <ac:spMkLst>
            <pc:docMk/>
            <pc:sldMk cId="2184172280" sldId="268"/>
            <ac:spMk id="7" creationId="{4383D301-2D7F-4202-949D-4FB14A995BC2}"/>
          </ac:spMkLst>
        </pc:spChg>
        <pc:spChg chg="mod">
          <ac:chgData name="Carwen Davies" userId="301af42e-43d4-4c38-b277-c1ad4941094e" providerId="ADAL" clId="{2172F210-DB8E-4DCA-9E3B-12417765265E}" dt="2022-02-14T14:14:12.694" v="942" actId="20577"/>
          <ac:spMkLst>
            <pc:docMk/>
            <pc:sldMk cId="2184172280" sldId="268"/>
            <ac:spMk id="8" creationId="{80ACC4D1-ACFD-E349-8F9F-704870B15FA9}"/>
          </ac:spMkLst>
        </pc:spChg>
        <pc:spChg chg="mod">
          <ac:chgData name="Carwen Davies" userId="301af42e-43d4-4c38-b277-c1ad4941094e" providerId="ADAL" clId="{2172F210-DB8E-4DCA-9E3B-12417765265E}" dt="2022-02-14T14:28:33.040" v="1082" actId="20577"/>
          <ac:spMkLst>
            <pc:docMk/>
            <pc:sldMk cId="2184172280" sldId="268"/>
            <ac:spMk id="9" creationId="{DA092031-1C8F-F042-8170-AAB0BCE2F12F}"/>
          </ac:spMkLst>
        </pc:spChg>
      </pc:sldChg>
      <pc:sldChg chg="modSp mod ord">
        <pc:chgData name="Carwen Davies" userId="301af42e-43d4-4c38-b277-c1ad4941094e" providerId="ADAL" clId="{2172F210-DB8E-4DCA-9E3B-12417765265E}" dt="2022-02-24T10:17:07.109" v="2742"/>
        <pc:sldMkLst>
          <pc:docMk/>
          <pc:sldMk cId="1402940732" sldId="269"/>
        </pc:sldMkLst>
        <pc:spChg chg="mod">
          <ac:chgData name="Carwen Davies" userId="301af42e-43d4-4c38-b277-c1ad4941094e" providerId="ADAL" clId="{2172F210-DB8E-4DCA-9E3B-12417765265E}" dt="2022-02-14T14:14:55.887" v="986" actId="20577"/>
          <ac:spMkLst>
            <pc:docMk/>
            <pc:sldMk cId="1402940732" sldId="269"/>
            <ac:spMk id="8" creationId="{11590331-4475-A14A-A936-2BC253644C97}"/>
          </ac:spMkLst>
        </pc:spChg>
      </pc:sldChg>
      <pc:sldChg chg="modSp del mod">
        <pc:chgData name="Carwen Davies" userId="301af42e-43d4-4c38-b277-c1ad4941094e" providerId="ADAL" clId="{2172F210-DB8E-4DCA-9E3B-12417765265E}" dt="2022-02-24T11:37:32.285" v="2744" actId="2696"/>
        <pc:sldMkLst>
          <pc:docMk/>
          <pc:sldMk cId="2904024547" sldId="281"/>
        </pc:sldMkLst>
        <pc:spChg chg="mod">
          <ac:chgData name="Carwen Davies" userId="301af42e-43d4-4c38-b277-c1ad4941094e" providerId="ADAL" clId="{2172F210-DB8E-4DCA-9E3B-12417765265E}" dt="2022-02-14T14:37:16.470" v="1408" actId="20577"/>
          <ac:spMkLst>
            <pc:docMk/>
            <pc:sldMk cId="2904024547" sldId="281"/>
            <ac:spMk id="2" creationId="{8F1A7D0A-D7F9-4999-9FA4-B20A355FB1E6}"/>
          </ac:spMkLst>
        </pc:spChg>
        <pc:spChg chg="mod">
          <ac:chgData name="Carwen Davies" userId="301af42e-43d4-4c38-b277-c1ad4941094e" providerId="ADAL" clId="{2172F210-DB8E-4DCA-9E3B-12417765265E}" dt="2022-02-14T14:37:09.222" v="1407" actId="20577"/>
          <ac:spMkLst>
            <pc:docMk/>
            <pc:sldMk cId="2904024547" sldId="281"/>
            <ac:spMk id="7" creationId="{4383D301-2D7F-4202-949D-4FB14A995BC2}"/>
          </ac:spMkLst>
        </pc:spChg>
      </pc:sldChg>
      <pc:sldChg chg="modSp mod">
        <pc:chgData name="Carwen Davies" userId="301af42e-43d4-4c38-b277-c1ad4941094e" providerId="ADAL" clId="{2172F210-DB8E-4DCA-9E3B-12417765265E}" dt="2022-02-14T16:00:29.780" v="2216" actId="14100"/>
        <pc:sldMkLst>
          <pc:docMk/>
          <pc:sldMk cId="358256153" sldId="282"/>
        </pc:sldMkLst>
        <pc:spChg chg="mod">
          <ac:chgData name="Carwen Davies" userId="301af42e-43d4-4c38-b277-c1ad4941094e" providerId="ADAL" clId="{2172F210-DB8E-4DCA-9E3B-12417765265E}" dt="2022-02-14T16:00:29.780" v="2216" actId="14100"/>
          <ac:spMkLst>
            <pc:docMk/>
            <pc:sldMk cId="358256153" sldId="282"/>
            <ac:spMk id="8" creationId="{11590331-4475-A14A-A936-2BC253644C97}"/>
          </ac:spMkLst>
        </pc:spChg>
      </pc:sldChg>
      <pc:sldChg chg="ord">
        <pc:chgData name="Carwen Davies" userId="301af42e-43d4-4c38-b277-c1ad4941094e" providerId="ADAL" clId="{2172F210-DB8E-4DCA-9E3B-12417765265E}" dt="2022-02-14T14:37:40.906" v="1410"/>
        <pc:sldMkLst>
          <pc:docMk/>
          <pc:sldMk cId="1024765847" sldId="286"/>
        </pc:sldMkLst>
      </pc:sldChg>
      <pc:sldChg chg="addSp modSp mod ord">
        <pc:chgData name="Carwen Davies" userId="301af42e-43d4-4c38-b277-c1ad4941094e" providerId="ADAL" clId="{2172F210-DB8E-4DCA-9E3B-12417765265E}" dt="2022-02-24T11:48:47.983" v="3467" actId="113"/>
        <pc:sldMkLst>
          <pc:docMk/>
          <pc:sldMk cId="3944522432" sldId="291"/>
        </pc:sldMkLst>
        <pc:spChg chg="add mod">
          <ac:chgData name="Carwen Davies" userId="301af42e-43d4-4c38-b277-c1ad4941094e" providerId="ADAL" clId="{2172F210-DB8E-4DCA-9E3B-12417765265E}" dt="2022-02-24T11:48:47.983" v="3467" actId="113"/>
          <ac:spMkLst>
            <pc:docMk/>
            <pc:sldMk cId="3944522432" sldId="291"/>
            <ac:spMk id="2" creationId="{5DA51C50-C104-4477-99A5-5E89E6571698}"/>
          </ac:spMkLst>
        </pc:spChg>
        <pc:spChg chg="add mod">
          <ac:chgData name="Carwen Davies" userId="301af42e-43d4-4c38-b277-c1ad4941094e" providerId="ADAL" clId="{2172F210-DB8E-4DCA-9E3B-12417765265E}" dt="2022-02-24T11:46:47.193" v="3377" actId="14100"/>
          <ac:spMkLst>
            <pc:docMk/>
            <pc:sldMk cId="3944522432" sldId="291"/>
            <ac:spMk id="3" creationId="{6ABC1AEB-FB5B-425B-91EB-A767171623A2}"/>
          </ac:spMkLst>
        </pc:spChg>
        <pc:spChg chg="add mod">
          <ac:chgData name="Carwen Davies" userId="301af42e-43d4-4c38-b277-c1ad4941094e" providerId="ADAL" clId="{2172F210-DB8E-4DCA-9E3B-12417765265E}" dt="2022-02-24T11:48:06.097" v="3463" actId="14100"/>
          <ac:spMkLst>
            <pc:docMk/>
            <pc:sldMk cId="3944522432" sldId="291"/>
            <ac:spMk id="4" creationId="{C0774A6C-2B67-43F7-AC46-6A28CF9B9A89}"/>
          </ac:spMkLst>
        </pc:spChg>
        <pc:spChg chg="mod">
          <ac:chgData name="Carwen Davies" userId="301af42e-43d4-4c38-b277-c1ad4941094e" providerId="ADAL" clId="{2172F210-DB8E-4DCA-9E3B-12417765265E}" dt="2022-02-24T11:48:02.418" v="3462" actId="14100"/>
          <ac:spMkLst>
            <pc:docMk/>
            <pc:sldMk cId="3944522432" sldId="291"/>
            <ac:spMk id="8" creationId="{11590331-4475-A14A-A936-2BC253644C97}"/>
          </ac:spMkLst>
        </pc:spChg>
      </pc:sldChg>
      <pc:sldChg chg="del">
        <pc:chgData name="Carwen Davies" userId="301af42e-43d4-4c38-b277-c1ad4941094e" providerId="ADAL" clId="{2172F210-DB8E-4DCA-9E3B-12417765265E}" dt="2022-02-14T11:42:57.909" v="498" actId="2696"/>
        <pc:sldMkLst>
          <pc:docMk/>
          <pc:sldMk cId="2834394539" sldId="292"/>
        </pc:sldMkLst>
      </pc:sldChg>
      <pc:sldChg chg="addSp delSp modSp mod">
        <pc:chgData name="Carwen Davies" userId="301af42e-43d4-4c38-b277-c1ad4941094e" providerId="ADAL" clId="{2172F210-DB8E-4DCA-9E3B-12417765265E}" dt="2022-02-14T15:59:33.036" v="2172" actId="255"/>
        <pc:sldMkLst>
          <pc:docMk/>
          <pc:sldMk cId="3434793626" sldId="293"/>
        </pc:sldMkLst>
        <pc:spChg chg="mod">
          <ac:chgData name="Carwen Davies" userId="301af42e-43d4-4c38-b277-c1ad4941094e" providerId="ADAL" clId="{2172F210-DB8E-4DCA-9E3B-12417765265E}" dt="2022-02-14T15:59:33.036" v="2172" actId="255"/>
          <ac:spMkLst>
            <pc:docMk/>
            <pc:sldMk cId="3434793626" sldId="293"/>
            <ac:spMk id="8" creationId="{80ACC4D1-ACFD-E349-8F9F-704870B15FA9}"/>
          </ac:spMkLst>
        </pc:spChg>
        <pc:spChg chg="mod">
          <ac:chgData name="Carwen Davies" userId="301af42e-43d4-4c38-b277-c1ad4941094e" providerId="ADAL" clId="{2172F210-DB8E-4DCA-9E3B-12417765265E}" dt="2022-02-14T15:53:29.068" v="2116" actId="20577"/>
          <ac:spMkLst>
            <pc:docMk/>
            <pc:sldMk cId="3434793626" sldId="293"/>
            <ac:spMk id="9" creationId="{DA092031-1C8F-F042-8170-AAB0BCE2F12F}"/>
          </ac:spMkLst>
        </pc:spChg>
        <pc:picChg chg="add del">
          <ac:chgData name="Carwen Davies" userId="301af42e-43d4-4c38-b277-c1ad4941094e" providerId="ADAL" clId="{2172F210-DB8E-4DCA-9E3B-12417765265E}" dt="2022-02-14T15:42:29.087" v="1760" actId="22"/>
          <ac:picMkLst>
            <pc:docMk/>
            <pc:sldMk cId="3434793626" sldId="293"/>
            <ac:picMk id="3" creationId="{D60EAA83-73C0-4A00-9DD9-8B8AD332B8EF}"/>
          </ac:picMkLst>
        </pc:picChg>
        <pc:picChg chg="add mod">
          <ac:chgData name="Carwen Davies" userId="301af42e-43d4-4c38-b277-c1ad4941094e" providerId="ADAL" clId="{2172F210-DB8E-4DCA-9E3B-12417765265E}" dt="2022-02-14T15:45:02.641" v="1768" actId="1076"/>
          <ac:picMkLst>
            <pc:docMk/>
            <pc:sldMk cId="3434793626" sldId="293"/>
            <ac:picMk id="5" creationId="{0E9FF2D2-F3C2-460D-B36E-9B0A485B3FF9}"/>
          </ac:picMkLst>
        </pc:picChg>
        <pc:picChg chg="add mod">
          <ac:chgData name="Carwen Davies" userId="301af42e-43d4-4c38-b277-c1ad4941094e" providerId="ADAL" clId="{2172F210-DB8E-4DCA-9E3B-12417765265E}" dt="2022-02-14T15:50:56.160" v="1781" actId="1076"/>
          <ac:picMkLst>
            <pc:docMk/>
            <pc:sldMk cId="3434793626" sldId="293"/>
            <ac:picMk id="7" creationId="{734591E1-5F6A-43A3-A6FF-0F16F8467651}"/>
          </ac:picMkLst>
        </pc:picChg>
        <pc:picChg chg="del">
          <ac:chgData name="Carwen Davies" userId="301af42e-43d4-4c38-b277-c1ad4941094e" providerId="ADAL" clId="{2172F210-DB8E-4DCA-9E3B-12417765265E}" dt="2022-02-14T15:45:36.677" v="1775" actId="478"/>
          <ac:picMkLst>
            <pc:docMk/>
            <pc:sldMk cId="3434793626" sldId="293"/>
            <ac:picMk id="10" creationId="{F1042815-ED0B-495E-89FD-E994E7D96574}"/>
          </ac:picMkLst>
        </pc:picChg>
        <pc:picChg chg="del">
          <ac:chgData name="Carwen Davies" userId="301af42e-43d4-4c38-b277-c1ad4941094e" providerId="ADAL" clId="{2172F210-DB8E-4DCA-9E3B-12417765265E}" dt="2022-02-14T15:42:00.741" v="1758" actId="478"/>
          <ac:picMkLst>
            <pc:docMk/>
            <pc:sldMk cId="3434793626" sldId="293"/>
            <ac:picMk id="11" creationId="{406ECB20-AC74-403A-B57E-8CF5C5AE68F3}"/>
          </ac:picMkLst>
        </pc:picChg>
      </pc:sldChg>
      <pc:sldChg chg="del">
        <pc:chgData name="Carwen Davies" userId="301af42e-43d4-4c38-b277-c1ad4941094e" providerId="ADAL" clId="{2172F210-DB8E-4DCA-9E3B-12417765265E}" dt="2022-02-14T11:43:49.130" v="502" actId="2696"/>
        <pc:sldMkLst>
          <pc:docMk/>
          <pc:sldMk cId="2776459250" sldId="294"/>
        </pc:sldMkLst>
      </pc:sldChg>
      <pc:sldChg chg="modSp mod">
        <pc:chgData name="Carwen Davies" userId="301af42e-43d4-4c38-b277-c1ad4941094e" providerId="ADAL" clId="{2172F210-DB8E-4DCA-9E3B-12417765265E}" dt="2022-02-14T14:15:15.502" v="1026" actId="20577"/>
        <pc:sldMkLst>
          <pc:docMk/>
          <pc:sldMk cId="288637991" sldId="299"/>
        </pc:sldMkLst>
        <pc:spChg chg="mod">
          <ac:chgData name="Carwen Davies" userId="301af42e-43d4-4c38-b277-c1ad4941094e" providerId="ADAL" clId="{2172F210-DB8E-4DCA-9E3B-12417765265E}" dt="2022-02-14T14:15:15.502" v="1026" actId="20577"/>
          <ac:spMkLst>
            <pc:docMk/>
            <pc:sldMk cId="288637991" sldId="299"/>
            <ac:spMk id="8" creationId="{11590331-4475-A14A-A936-2BC253644C97}"/>
          </ac:spMkLst>
        </pc:spChg>
      </pc:sldChg>
      <pc:sldChg chg="modSp mod">
        <pc:chgData name="Carwen Davies" userId="301af42e-43d4-4c38-b277-c1ad4941094e" providerId="ADAL" clId="{2172F210-DB8E-4DCA-9E3B-12417765265E}" dt="2022-02-14T11:36:35.606" v="493" actId="5793"/>
        <pc:sldMkLst>
          <pc:docMk/>
          <pc:sldMk cId="3627638358" sldId="302"/>
        </pc:sldMkLst>
        <pc:spChg chg="mod">
          <ac:chgData name="Carwen Davies" userId="301af42e-43d4-4c38-b277-c1ad4941094e" providerId="ADAL" clId="{2172F210-DB8E-4DCA-9E3B-12417765265E}" dt="2022-02-14T11:36:35.606" v="493" actId="5793"/>
          <ac:spMkLst>
            <pc:docMk/>
            <pc:sldMk cId="3627638358" sldId="302"/>
            <ac:spMk id="7" creationId="{4383D301-2D7F-4202-949D-4FB14A995BC2}"/>
          </ac:spMkLst>
        </pc:spChg>
        <pc:spChg chg="mod">
          <ac:chgData name="Carwen Davies" userId="301af42e-43d4-4c38-b277-c1ad4941094e" providerId="ADAL" clId="{2172F210-DB8E-4DCA-9E3B-12417765265E}" dt="2022-02-14T10:52:56.301" v="160" actId="5793"/>
          <ac:spMkLst>
            <pc:docMk/>
            <pc:sldMk cId="3627638358" sldId="302"/>
            <ac:spMk id="8" creationId="{80ACC4D1-ACFD-E349-8F9F-704870B15FA9}"/>
          </ac:spMkLst>
        </pc:spChg>
        <pc:spChg chg="mod">
          <ac:chgData name="Carwen Davies" userId="301af42e-43d4-4c38-b277-c1ad4941094e" providerId="ADAL" clId="{2172F210-DB8E-4DCA-9E3B-12417765265E}" dt="2022-02-14T10:53:16.127" v="211" actId="20577"/>
          <ac:spMkLst>
            <pc:docMk/>
            <pc:sldMk cId="3627638358" sldId="302"/>
            <ac:spMk id="9" creationId="{DA092031-1C8F-F042-8170-AAB0BCE2F12F}"/>
          </ac:spMkLst>
        </pc:spChg>
      </pc:sldChg>
      <pc:sldChg chg="del">
        <pc:chgData name="Carwen Davies" userId="301af42e-43d4-4c38-b277-c1ad4941094e" providerId="ADAL" clId="{2172F210-DB8E-4DCA-9E3B-12417765265E}" dt="2022-02-14T11:43:33.708" v="500" actId="2696"/>
        <pc:sldMkLst>
          <pc:docMk/>
          <pc:sldMk cId="1092524002" sldId="304"/>
        </pc:sldMkLst>
      </pc:sldChg>
      <pc:sldChg chg="del">
        <pc:chgData name="Carwen Davies" userId="301af42e-43d4-4c38-b277-c1ad4941094e" providerId="ADAL" clId="{2172F210-DB8E-4DCA-9E3B-12417765265E}" dt="2022-02-14T11:42:10.992" v="494" actId="2696"/>
        <pc:sldMkLst>
          <pc:docMk/>
          <pc:sldMk cId="2961806448" sldId="305"/>
        </pc:sldMkLst>
      </pc:sldChg>
      <pc:sldChg chg="del">
        <pc:chgData name="Carwen Davies" userId="301af42e-43d4-4c38-b277-c1ad4941094e" providerId="ADAL" clId="{2172F210-DB8E-4DCA-9E3B-12417765265E}" dt="2022-02-14T11:42:47.131" v="497" actId="2696"/>
        <pc:sldMkLst>
          <pc:docMk/>
          <pc:sldMk cId="71678303" sldId="306"/>
        </pc:sldMkLst>
      </pc:sldChg>
      <pc:sldChg chg="del">
        <pc:chgData name="Carwen Davies" userId="301af42e-43d4-4c38-b277-c1ad4941094e" providerId="ADAL" clId="{2172F210-DB8E-4DCA-9E3B-12417765265E}" dt="2022-02-14T11:43:39.563" v="501" actId="2696"/>
        <pc:sldMkLst>
          <pc:docMk/>
          <pc:sldMk cId="3708555314" sldId="307"/>
        </pc:sldMkLst>
      </pc:sldChg>
      <pc:sldChg chg="del">
        <pc:chgData name="Carwen Davies" userId="301af42e-43d4-4c38-b277-c1ad4941094e" providerId="ADAL" clId="{2172F210-DB8E-4DCA-9E3B-12417765265E}" dt="2022-02-14T11:43:27.424" v="499" actId="2696"/>
        <pc:sldMkLst>
          <pc:docMk/>
          <pc:sldMk cId="1753532024" sldId="308"/>
        </pc:sldMkLst>
      </pc:sldChg>
      <pc:sldChg chg="del">
        <pc:chgData name="Carwen Davies" userId="301af42e-43d4-4c38-b277-c1ad4941094e" providerId="ADAL" clId="{2172F210-DB8E-4DCA-9E3B-12417765265E}" dt="2022-02-14T11:42:16.483" v="495" actId="2696"/>
        <pc:sldMkLst>
          <pc:docMk/>
          <pc:sldMk cId="2561173732" sldId="309"/>
        </pc:sldMkLst>
      </pc:sldChg>
      <pc:sldChg chg="del">
        <pc:chgData name="Carwen Davies" userId="301af42e-43d4-4c38-b277-c1ad4941094e" providerId="ADAL" clId="{2172F210-DB8E-4DCA-9E3B-12417765265E}" dt="2022-02-14T11:42:38.737" v="496" actId="2696"/>
        <pc:sldMkLst>
          <pc:docMk/>
          <pc:sldMk cId="1897205334" sldId="310"/>
        </pc:sldMkLst>
      </pc:sldChg>
      <pc:sldChg chg="del">
        <pc:chgData name="Carwen Davies" userId="301af42e-43d4-4c38-b277-c1ad4941094e" providerId="ADAL" clId="{2172F210-DB8E-4DCA-9E3B-12417765265E}" dt="2022-02-14T15:58:40.020" v="2129" actId="2696"/>
        <pc:sldMkLst>
          <pc:docMk/>
          <pc:sldMk cId="3519448100" sldId="311"/>
        </pc:sldMkLst>
      </pc:sldChg>
      <pc:sldChg chg="addSp delSp modSp mod">
        <pc:chgData name="Carwen Davies" userId="301af42e-43d4-4c38-b277-c1ad4941094e" providerId="ADAL" clId="{2172F210-DB8E-4DCA-9E3B-12417765265E}" dt="2022-02-24T11:44:40.374" v="3226" actId="20577"/>
        <pc:sldMkLst>
          <pc:docMk/>
          <pc:sldMk cId="3786275526" sldId="312"/>
        </pc:sldMkLst>
        <pc:spChg chg="add mod">
          <ac:chgData name="Carwen Davies" userId="301af42e-43d4-4c38-b277-c1ad4941094e" providerId="ADAL" clId="{2172F210-DB8E-4DCA-9E3B-12417765265E}" dt="2022-02-24T11:44:40.374" v="3226" actId="20577"/>
          <ac:spMkLst>
            <pc:docMk/>
            <pc:sldMk cId="3786275526" sldId="312"/>
            <ac:spMk id="2" creationId="{FEC6296B-5740-4A47-B94A-6BCEE1999B42}"/>
          </ac:spMkLst>
        </pc:spChg>
        <pc:picChg chg="del">
          <ac:chgData name="Carwen Davies" userId="301af42e-43d4-4c38-b277-c1ad4941094e" providerId="ADAL" clId="{2172F210-DB8E-4DCA-9E3B-12417765265E}" dt="2022-02-14T15:57:28.752" v="2117" actId="478"/>
          <ac:picMkLst>
            <pc:docMk/>
            <pc:sldMk cId="3786275526" sldId="312"/>
            <ac:picMk id="3" creationId="{B0DE024C-FAEA-43AE-93DE-8D3D4D3D5A99}"/>
          </ac:picMkLst>
        </pc:picChg>
        <pc:picChg chg="add mod">
          <ac:chgData name="Carwen Davies" userId="301af42e-43d4-4c38-b277-c1ad4941094e" providerId="ADAL" clId="{2172F210-DB8E-4DCA-9E3B-12417765265E}" dt="2022-02-14T15:57:50.300" v="2122" actId="1076"/>
          <ac:picMkLst>
            <pc:docMk/>
            <pc:sldMk cId="3786275526" sldId="312"/>
            <ac:picMk id="4" creationId="{904A7ADF-AFC1-4E28-92D8-86D3096E2451}"/>
          </ac:picMkLst>
        </pc:picChg>
      </pc:sldChg>
      <pc:sldChg chg="addSp modSp new mod">
        <pc:chgData name="Carwen Davies" userId="301af42e-43d4-4c38-b277-c1ad4941094e" providerId="ADAL" clId="{2172F210-DB8E-4DCA-9E3B-12417765265E}" dt="2022-02-24T11:43:16.578" v="3184" actId="5793"/>
        <pc:sldMkLst>
          <pc:docMk/>
          <pc:sldMk cId="2976191558" sldId="313"/>
        </pc:sldMkLst>
        <pc:spChg chg="add mod">
          <ac:chgData name="Carwen Davies" userId="301af42e-43d4-4c38-b277-c1ad4941094e" providerId="ADAL" clId="{2172F210-DB8E-4DCA-9E3B-12417765265E}" dt="2022-02-24T11:43:16.578" v="3184" actId="5793"/>
          <ac:spMkLst>
            <pc:docMk/>
            <pc:sldMk cId="2976191558" sldId="313"/>
            <ac:spMk id="2" creationId="{349A7AF6-1C36-42BA-98FA-1526187D8190}"/>
          </ac:spMkLst>
        </pc:spChg>
        <pc:picChg chg="add mod">
          <ac:chgData name="Carwen Davies" userId="301af42e-43d4-4c38-b277-c1ad4941094e" providerId="ADAL" clId="{2172F210-DB8E-4DCA-9E3B-12417765265E}" dt="2022-02-14T15:58:26.739" v="2128" actId="1076"/>
          <ac:picMkLst>
            <pc:docMk/>
            <pc:sldMk cId="2976191558" sldId="313"/>
            <ac:picMk id="3" creationId="{2482E858-AD83-4567-A56E-429D6E26F83E}"/>
          </ac:picMkLst>
        </pc:picChg>
      </pc:sldChg>
      <pc:sldChg chg="addSp delSp modSp new mod">
        <pc:chgData name="Carwen Davies" userId="301af42e-43d4-4c38-b277-c1ad4941094e" providerId="ADAL" clId="{2172F210-DB8E-4DCA-9E3B-12417765265E}" dt="2022-02-24T09:50:47.996" v="2738" actId="20577"/>
        <pc:sldMkLst>
          <pc:docMk/>
          <pc:sldMk cId="449603291" sldId="314"/>
        </pc:sldMkLst>
        <pc:spChg chg="mod">
          <ac:chgData name="Carwen Davies" userId="301af42e-43d4-4c38-b277-c1ad4941094e" providerId="ADAL" clId="{2172F210-DB8E-4DCA-9E3B-12417765265E}" dt="2022-02-14T16:08:47.424" v="2549" actId="255"/>
          <ac:spMkLst>
            <pc:docMk/>
            <pc:sldMk cId="449603291" sldId="314"/>
            <ac:spMk id="2" creationId="{FEF0852B-E42B-4A60-8020-D152C7972691}"/>
          </ac:spMkLst>
        </pc:spChg>
        <pc:spChg chg="mod">
          <ac:chgData name="Carwen Davies" userId="301af42e-43d4-4c38-b277-c1ad4941094e" providerId="ADAL" clId="{2172F210-DB8E-4DCA-9E3B-12417765265E}" dt="2022-02-24T09:50:47.996" v="2738" actId="20577"/>
          <ac:spMkLst>
            <pc:docMk/>
            <pc:sldMk cId="449603291" sldId="314"/>
            <ac:spMk id="3" creationId="{81D97FA3-0A65-47BB-A067-A74023BCC34A}"/>
          </ac:spMkLst>
        </pc:spChg>
        <pc:spChg chg="del">
          <ac:chgData name="Carwen Davies" userId="301af42e-43d4-4c38-b277-c1ad4941094e" providerId="ADAL" clId="{2172F210-DB8E-4DCA-9E3B-12417765265E}" dt="2022-02-14T16:09:39.299" v="2656" actId="478"/>
          <ac:spMkLst>
            <pc:docMk/>
            <pc:sldMk cId="449603291" sldId="314"/>
            <ac:spMk id="4" creationId="{AD2332B5-D58F-4714-8ABE-21C8DB68FC2C}"/>
          </ac:spMkLst>
        </pc:spChg>
        <pc:spChg chg="del">
          <ac:chgData name="Carwen Davies" userId="301af42e-43d4-4c38-b277-c1ad4941094e" providerId="ADAL" clId="{2172F210-DB8E-4DCA-9E3B-12417765265E}" dt="2022-02-14T16:09:41.330" v="2657" actId="478"/>
          <ac:spMkLst>
            <pc:docMk/>
            <pc:sldMk cId="449603291" sldId="314"/>
            <ac:spMk id="5" creationId="{9A60D9EF-CA13-489C-857E-9D1A5B7A6EC7}"/>
          </ac:spMkLst>
        </pc:spChg>
        <pc:spChg chg="add mod">
          <ac:chgData name="Carwen Davies" userId="301af42e-43d4-4c38-b277-c1ad4941094e" providerId="ADAL" clId="{2172F210-DB8E-4DCA-9E3B-12417765265E}" dt="2022-02-14T16:17:06.685" v="2725" actId="20577"/>
          <ac:spMkLst>
            <pc:docMk/>
            <pc:sldMk cId="449603291" sldId="314"/>
            <ac:spMk id="6" creationId="{E23F3E57-D20D-4F7C-A8E3-057B667FE37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Title Slid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47B80A-563B-4837-8A23-288E19CE3C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726393"/>
            <a:ext cx="4659756" cy="4742967"/>
          </a:xfrm>
          <a:prstGeom prst="rect">
            <a:avLst/>
          </a:prstGeom>
        </p:spPr>
      </p:pic>
      <p:sp>
        <p:nvSpPr>
          <p:cNvPr id="14" name="Google Shape;14;p29"/>
          <p:cNvSpPr txBox="1">
            <a:spLocks noGrp="1"/>
          </p:cNvSpPr>
          <p:nvPr>
            <p:ph type="ctrTitle"/>
          </p:nvPr>
        </p:nvSpPr>
        <p:spPr>
          <a:xfrm>
            <a:off x="4913832" y="1361656"/>
            <a:ext cx="3854153" cy="1258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83462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0"/>
              <a:buFont typeface="Arial Black"/>
              <a:buNone/>
              <a:defRPr sz="4800">
                <a:solidFill>
                  <a:srgbClr val="005DA4"/>
                </a:solidFill>
                <a:latin typeface="+mj-lt"/>
                <a:cs typeface="Poppins SemiBold" panose="00000700000000000000" pitchFamily="2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9"/>
          <p:cNvSpPr txBox="1">
            <a:spLocks noGrp="1"/>
          </p:cNvSpPr>
          <p:nvPr>
            <p:ph type="subTitle" idx="1" hasCustomPrompt="1"/>
          </p:nvPr>
        </p:nvSpPr>
        <p:spPr>
          <a:xfrm>
            <a:off x="4913831" y="2480510"/>
            <a:ext cx="3812362" cy="868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954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2000" b="1">
                <a:solidFill>
                  <a:schemeClr val="dk2"/>
                </a:solidFill>
                <a:latin typeface="Poppins" panose="00000800000000000000" pitchFamily="2" charset="0"/>
                <a:ea typeface="Poppins" panose="00000800000000000000" pitchFamily="2" charset="0"/>
                <a:cs typeface="Poppins" panose="00000800000000000000" pitchFamily="2" charset="0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2"/>
              </a:buClr>
              <a:buSzPts val="2700"/>
              <a:buNone/>
              <a:defRPr sz="1929"/>
            </a:lvl2pPr>
            <a:lvl3pPr lvl="2" algn="ctr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1714"/>
            </a:lvl3pPr>
            <a:lvl4pPr lvl="3" algn="ctr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1500"/>
            </a:lvl4pPr>
            <a:lvl5pPr lvl="4" algn="ctr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1500"/>
            </a:lvl5pPr>
            <a:lvl6pPr lvl="5" algn="ctr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500"/>
            </a:lvl6pPr>
            <a:lvl7pPr lvl="6" algn="ctr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500"/>
            </a:lvl7pPr>
            <a:lvl8pPr lvl="7" algn="ctr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500"/>
            </a:lvl8pPr>
            <a:lvl9pPr lvl="8" algn="ctr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500"/>
            </a:lvl9pPr>
          </a:lstStyle>
          <a:p>
            <a:r>
              <a:rPr lang="en-US"/>
              <a:t>Sub-title</a:t>
            </a:r>
            <a:endParaRPr/>
          </a:p>
        </p:txBody>
      </p:sp>
      <p:sp>
        <p:nvSpPr>
          <p:cNvPr id="18" name="Google Shape;18;p29"/>
          <p:cNvSpPr txBox="1">
            <a:spLocks noGrp="1"/>
          </p:cNvSpPr>
          <p:nvPr>
            <p:ph type="body" idx="3" hasCustomPrompt="1"/>
          </p:nvPr>
        </p:nvSpPr>
        <p:spPr>
          <a:xfrm>
            <a:off x="4762773" y="4382761"/>
            <a:ext cx="3835224" cy="501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326578" lvl="0" indent="-163289" algn="l">
              <a:lnSpc>
                <a:spcPct val="111375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1100" b="0" i="0">
                <a:solidFill>
                  <a:srgbClr val="201751"/>
                </a:solidFill>
                <a:latin typeface="Poppins Light" pitchFamily="2" charset="77"/>
                <a:ea typeface="Poppins Light" pitchFamily="2" charset="77"/>
                <a:cs typeface="Poppins Light" pitchFamily="2" charset="77"/>
                <a:sym typeface="Arial"/>
              </a:defRPr>
            </a:lvl1pPr>
            <a:lvl2pPr marL="653156" lvl="1" indent="-163289" algn="l">
              <a:lnSpc>
                <a:spcPct val="99000"/>
              </a:lnSpc>
              <a:spcBef>
                <a:spcPts val="477"/>
              </a:spcBef>
              <a:spcAft>
                <a:spcPts val="0"/>
              </a:spcAft>
              <a:buClr>
                <a:schemeClr val="dk2"/>
              </a:buClr>
              <a:buSzPts val="2700"/>
              <a:buNone/>
              <a:defRPr sz="1929"/>
            </a:lvl2pPr>
            <a:lvl3pPr marL="979734" lvl="2" indent="-163289" algn="l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2"/>
              </a:buClr>
              <a:buSzPts val="2700"/>
              <a:buNone/>
              <a:defRPr/>
            </a:lvl3pPr>
            <a:lvl4pPr marL="1306312" lvl="3" indent="-163289" algn="l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/>
            </a:lvl4pPr>
            <a:lvl5pPr marL="1632890" lvl="4" indent="-163289" algn="l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/>
            </a:lvl5pPr>
            <a:lvl6pPr marL="1959468" lvl="5" indent="-244933" algn="l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286046" lvl="6" indent="-244933" algn="l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612624" lvl="7" indent="-244933" algn="l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939202" lvl="8" indent="-244933" algn="l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r>
              <a:rPr lang="en-GB"/>
              <a:t>Click to add Author</a:t>
            </a:r>
            <a:endParaRPr/>
          </a:p>
        </p:txBody>
      </p:sp>
      <p:sp>
        <p:nvSpPr>
          <p:cNvPr id="20" name="Google Shape;20;p29"/>
          <p:cNvSpPr txBox="1">
            <a:spLocks noGrp="1"/>
          </p:cNvSpPr>
          <p:nvPr>
            <p:ph type="body" idx="4" hasCustomPrompt="1"/>
          </p:nvPr>
        </p:nvSpPr>
        <p:spPr>
          <a:xfrm>
            <a:off x="4762773" y="4884365"/>
            <a:ext cx="3835224" cy="690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326578" lvl="0" indent="-163289" algn="l">
              <a:lnSpc>
                <a:spcPct val="111375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1100" b="0" i="0">
                <a:solidFill>
                  <a:srgbClr val="201751"/>
                </a:solidFill>
                <a:latin typeface="Poppins Light" pitchFamily="2" charset="77"/>
                <a:ea typeface="Poppins Light" pitchFamily="2" charset="77"/>
                <a:cs typeface="Poppins Light" pitchFamily="2" charset="77"/>
                <a:sym typeface="Arial"/>
              </a:defRPr>
            </a:lvl1pPr>
            <a:lvl2pPr marL="653156" lvl="1" indent="-163289" algn="l">
              <a:lnSpc>
                <a:spcPct val="99000"/>
              </a:lnSpc>
              <a:spcBef>
                <a:spcPts val="477"/>
              </a:spcBef>
              <a:spcAft>
                <a:spcPts val="0"/>
              </a:spcAft>
              <a:buClr>
                <a:schemeClr val="dk2"/>
              </a:buClr>
              <a:buSzPts val="2700"/>
              <a:buNone/>
              <a:defRPr sz="1929"/>
            </a:lvl2pPr>
            <a:lvl3pPr marL="979734" lvl="2" indent="-163289" algn="l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2"/>
              </a:buClr>
              <a:buSzPts val="2700"/>
              <a:buNone/>
              <a:defRPr/>
            </a:lvl3pPr>
            <a:lvl4pPr marL="1306312" lvl="3" indent="-163289" algn="l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/>
            </a:lvl4pPr>
            <a:lvl5pPr marL="1632890" lvl="4" indent="-163289" algn="l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/>
            </a:lvl5pPr>
            <a:lvl6pPr marL="1959468" lvl="5" indent="-244933" algn="l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286046" lvl="6" indent="-244933" algn="l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612624" lvl="7" indent="-244933" algn="l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939202" lvl="8" indent="-244933" algn="l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r>
              <a:rPr lang="en-GB"/>
              <a:t>Click to add date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151042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, circle&#10;&#10;Description automatically generated">
            <a:extLst>
              <a:ext uri="{FF2B5EF4-FFF2-40B4-BE49-F238E27FC236}">
                <a16:creationId xmlns:a16="http://schemas.microsoft.com/office/drawing/2014/main" id="{C9F8F722-5326-884F-91C2-33574470590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595"/>
          <a:stretch/>
        </p:blipFill>
        <p:spPr>
          <a:xfrm>
            <a:off x="0" y="0"/>
            <a:ext cx="5019922" cy="4999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514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picture containing text, comb&#10;&#10;Description automatically generated">
            <a:extLst>
              <a:ext uri="{FF2B5EF4-FFF2-40B4-BE49-F238E27FC236}">
                <a16:creationId xmlns:a16="http://schemas.microsoft.com/office/drawing/2014/main" id="{46577287-765D-482B-81D0-5DB65F79940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86"/>
          <a:stretch/>
        </p:blipFill>
        <p:spPr>
          <a:xfrm>
            <a:off x="0" y="1549173"/>
            <a:ext cx="3476445" cy="4291115"/>
          </a:xfrm>
          <a:prstGeom prst="rect">
            <a:avLst/>
          </a:prstGeom>
        </p:spPr>
      </p:pic>
      <p:pic>
        <p:nvPicPr>
          <p:cNvPr id="20" name="Picture 19" descr="Background pattern&#10;&#10;Description automatically generated with low confidence">
            <a:extLst>
              <a:ext uri="{FF2B5EF4-FFF2-40B4-BE49-F238E27FC236}">
                <a16:creationId xmlns:a16="http://schemas.microsoft.com/office/drawing/2014/main" id="{14E579A5-67D1-4E59-8C4A-C45F9C0EC87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982522">
            <a:off x="-202255" y="830349"/>
            <a:ext cx="3729540" cy="5174547"/>
          </a:xfrm>
          <a:prstGeom prst="rect">
            <a:avLst/>
          </a:prstGeom>
        </p:spPr>
      </p:pic>
      <p:pic>
        <p:nvPicPr>
          <p:cNvPr id="18" name="Picture 17" descr="Shape, circle&#10;&#10;Description automatically generated">
            <a:extLst>
              <a:ext uri="{FF2B5EF4-FFF2-40B4-BE49-F238E27FC236}">
                <a16:creationId xmlns:a16="http://schemas.microsoft.com/office/drawing/2014/main" id="{529AD436-5E51-4FE6-984A-52BFC6A00DD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612038">
            <a:off x="89079" y="2076540"/>
            <a:ext cx="2555204" cy="2555204"/>
          </a:xfrm>
          <a:prstGeom prst="rect">
            <a:avLst/>
          </a:prstGeom>
        </p:spPr>
      </p:pic>
      <p:pic>
        <p:nvPicPr>
          <p:cNvPr id="22" name="Picture 21" descr="A person sitting at a desk&#10;&#10;Description automatically generated with low confidence">
            <a:extLst>
              <a:ext uri="{FF2B5EF4-FFF2-40B4-BE49-F238E27FC236}">
                <a16:creationId xmlns:a16="http://schemas.microsoft.com/office/drawing/2014/main" id="{50250A08-BA05-4F45-BA58-CECE3D7EB41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3584"/>
            <a:ext cx="4399472" cy="4399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222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vector graphics, businesscard, sign&#10;&#10;Description automatically generated">
            <a:extLst>
              <a:ext uri="{FF2B5EF4-FFF2-40B4-BE49-F238E27FC236}">
                <a16:creationId xmlns:a16="http://schemas.microsoft.com/office/drawing/2014/main" id="{591E2655-1D75-4060-AC08-2293506D44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33"/>
          <a:stretch/>
        </p:blipFill>
        <p:spPr>
          <a:xfrm>
            <a:off x="0" y="583766"/>
            <a:ext cx="4848045" cy="5273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66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40127" y="2145345"/>
            <a:ext cx="3513883" cy="479522"/>
          </a:xfrm>
          <a:prstGeom prst="rect">
            <a:avLst/>
          </a:prstGeom>
        </p:spPr>
        <p:txBody>
          <a:bodyPr anchor="ctr" anchorCtr="0"/>
          <a:lstStyle>
            <a:lvl1pPr algn="l">
              <a:defRPr sz="3572">
                <a:solidFill>
                  <a:schemeClr val="bg2"/>
                </a:solidFill>
                <a:latin typeface="+mj-lt"/>
                <a:cs typeface="Poppins SemiBold" panose="00000700000000000000" pitchFamily="2" charset="0"/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E84621C-4230-4BD4-8BD3-C1513103F33C}"/>
              </a:ext>
            </a:extLst>
          </p:cNvPr>
          <p:cNvSpPr txBox="1">
            <a:spLocks/>
          </p:cNvSpPr>
          <p:nvPr userDrawn="1"/>
        </p:nvSpPr>
        <p:spPr>
          <a:xfrm>
            <a:off x="1336133" y="2777015"/>
            <a:ext cx="7035754" cy="479522"/>
          </a:xfrm>
          <a:prstGeom prst="rect">
            <a:avLst/>
          </a:prstGeom>
        </p:spPr>
        <p:txBody>
          <a:bodyPr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8000" b="0" i="0" u="none" strike="noStrike" cap="none">
                <a:solidFill>
                  <a:schemeClr val="bg2"/>
                </a:solidFill>
                <a:latin typeface="Poppins" panose="00000800000000000000" pitchFamily="2" charset="0"/>
                <a:ea typeface="Arial"/>
                <a:cs typeface="Poppins" panose="00000800000000000000" pitchFamily="2" charset="0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2286" b="1" i="0">
                <a:latin typeface="Poppins SemiBold" pitchFamily="2" charset="77"/>
                <a:cs typeface="Poppins SemiBold" pitchFamily="2" charset="77"/>
              </a:rPr>
              <a:t>SUB TITLE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2C232B8-54BD-4A41-9871-AFA6B2035CD6}"/>
              </a:ext>
            </a:extLst>
          </p:cNvPr>
          <p:cNvSpPr txBox="1">
            <a:spLocks/>
          </p:cNvSpPr>
          <p:nvPr userDrawn="1"/>
        </p:nvSpPr>
        <p:spPr>
          <a:xfrm>
            <a:off x="1336133" y="3281578"/>
            <a:ext cx="4869635" cy="479522"/>
          </a:xfrm>
          <a:prstGeom prst="rect">
            <a:avLst/>
          </a:prstGeom>
        </p:spPr>
        <p:txBody>
          <a:bodyPr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8000" b="0" i="0" u="none" strike="noStrike" cap="none">
                <a:solidFill>
                  <a:schemeClr val="bg2"/>
                </a:solidFill>
                <a:latin typeface="Poppins" panose="00000800000000000000" pitchFamily="2" charset="0"/>
                <a:ea typeface="Arial"/>
                <a:cs typeface="Poppins" panose="00000800000000000000" pitchFamily="2" charset="0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1600" b="0" i="0">
                <a:solidFill>
                  <a:schemeClr val="tx1"/>
                </a:solidFill>
                <a:latin typeface="Poppins Light" pitchFamily="2" charset="77"/>
                <a:cs typeface="Poppins Light" pitchFamily="2" charset="77"/>
              </a:rPr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2115945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6413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87AF2FC7-5700-4039-B908-AD4122EADEE1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7185793" y="5441592"/>
            <a:ext cx="1405498" cy="1092770"/>
          </a:xfrm>
          <a:prstGeom prst="rect">
            <a:avLst/>
          </a:prstGeom>
        </p:spPr>
      </p:pic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D481EA0A-4324-2E48-9CA3-68829BBDE08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1" t="83979" r="48370" b="1962"/>
          <a:stretch/>
        </p:blipFill>
        <p:spPr>
          <a:xfrm>
            <a:off x="188841" y="5923722"/>
            <a:ext cx="4675173" cy="943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70212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85" r:id="rId3"/>
    <p:sldLayoutId id="2147483686" r:id="rId4"/>
    <p:sldLayoutId id="2147483683" r:id="rId5"/>
    <p:sldLayoutId id="2147483684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24648D1-6B35-445E-B174-3B66D5EB7C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65121" y="1545244"/>
            <a:ext cx="4230168" cy="1258256"/>
          </a:xfrm>
          <a:prstGeom prst="rect">
            <a:avLst/>
          </a:prstGeom>
        </p:spPr>
        <p:txBody>
          <a:bodyPr/>
          <a:lstStyle/>
          <a:p>
            <a:r>
              <a:rPr lang="en-GB" sz="4400" dirty="0"/>
              <a:t>CREDYDAU AMSER TEMPO</a:t>
            </a:r>
            <a:br>
              <a:rPr lang="en-GB" sz="4400" dirty="0"/>
            </a:br>
            <a:endParaRPr lang="en-GB" sz="440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855D8BD-A9C1-440B-8D1A-FB88A634E9D5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4537494" y="3873346"/>
            <a:ext cx="3721210" cy="1156995"/>
          </a:xfrm>
          <a:prstGeom prst="rect">
            <a:avLst/>
          </a:prstGeom>
        </p:spPr>
        <p:txBody>
          <a:bodyPr lIns="91440" tIns="45720" rIns="91440" bIns="45720" anchor="t"/>
          <a:lstStyle/>
          <a:p>
            <a:r>
              <a:rPr lang="en-GB" sz="1800" b="1" dirty="0">
                <a:solidFill>
                  <a:schemeClr val="accent4"/>
                </a:solidFill>
                <a:latin typeface="Poppins Light"/>
                <a:cs typeface="Poppins Light" pitchFamily="2" charset="77"/>
              </a:rPr>
              <a:t>Carwen Davies</a:t>
            </a:r>
          </a:p>
          <a:p>
            <a:r>
              <a:rPr lang="en-GB" sz="1800" dirty="0" err="1">
                <a:solidFill>
                  <a:srgbClr val="201751"/>
                </a:solidFill>
                <a:latin typeface="Poppins Light"/>
                <a:cs typeface="Poppins Light" pitchFamily="2" charset="77"/>
              </a:rPr>
              <a:t>Rheolwr</a:t>
            </a:r>
            <a:r>
              <a:rPr lang="en-GB" sz="1800" dirty="0">
                <a:solidFill>
                  <a:srgbClr val="201751"/>
                </a:solidFill>
                <a:latin typeface="Poppins Light"/>
                <a:cs typeface="Poppins Light" pitchFamily="2" charset="77"/>
              </a:rPr>
              <a:t> </a:t>
            </a:r>
            <a:r>
              <a:rPr lang="en-GB" sz="1800" dirty="0" err="1">
                <a:solidFill>
                  <a:srgbClr val="201751"/>
                </a:solidFill>
                <a:latin typeface="Poppins Light"/>
                <a:cs typeface="Poppins Light" pitchFamily="2" charset="77"/>
              </a:rPr>
              <a:t>Cymunedau</a:t>
            </a:r>
            <a:r>
              <a:rPr lang="en-GB" sz="1800" dirty="0">
                <a:solidFill>
                  <a:srgbClr val="201751"/>
                </a:solidFill>
                <a:latin typeface="Poppins Light"/>
                <a:cs typeface="Poppins Light" pitchFamily="2" charset="77"/>
              </a:rPr>
              <a:t> a </a:t>
            </a:r>
            <a:r>
              <a:rPr lang="en-GB" sz="1800" dirty="0" err="1">
                <a:solidFill>
                  <a:srgbClr val="201751"/>
                </a:solidFill>
                <a:latin typeface="Poppins Light"/>
                <a:cs typeface="Poppins Light" pitchFamily="2" charset="77"/>
              </a:rPr>
              <a:t>Phartneriaethau</a:t>
            </a:r>
            <a:r>
              <a:rPr lang="en-GB" sz="1800" dirty="0">
                <a:solidFill>
                  <a:srgbClr val="201751"/>
                </a:solidFill>
                <a:latin typeface="Poppins Light"/>
                <a:cs typeface="Poppins Light" pitchFamily="2" charset="77"/>
              </a:rPr>
              <a:t> De </a:t>
            </a:r>
            <a:r>
              <a:rPr lang="en-GB" sz="1800" dirty="0" err="1">
                <a:solidFill>
                  <a:srgbClr val="201751"/>
                </a:solidFill>
                <a:latin typeface="Poppins Light"/>
                <a:cs typeface="Poppins Light" pitchFamily="2" charset="77"/>
              </a:rPr>
              <a:t>Ddwyrain</a:t>
            </a:r>
            <a:r>
              <a:rPr lang="en-GB" sz="1800" dirty="0">
                <a:solidFill>
                  <a:srgbClr val="201751"/>
                </a:solidFill>
                <a:latin typeface="Poppins Light"/>
                <a:cs typeface="Poppins Light" pitchFamily="2" charset="77"/>
              </a:rPr>
              <a:t> a </a:t>
            </a:r>
            <a:r>
              <a:rPr lang="en-GB" sz="1800" dirty="0" err="1">
                <a:solidFill>
                  <a:srgbClr val="201751"/>
                </a:solidFill>
                <a:latin typeface="Poppins Light"/>
                <a:cs typeface="Poppins Light" pitchFamily="2" charset="77"/>
              </a:rPr>
              <a:t>Gogledd</a:t>
            </a:r>
            <a:r>
              <a:rPr lang="en-GB" sz="1800" dirty="0">
                <a:solidFill>
                  <a:srgbClr val="201751"/>
                </a:solidFill>
                <a:latin typeface="Poppins Light"/>
                <a:cs typeface="Poppins Light" pitchFamily="2" charset="77"/>
              </a:rPr>
              <a:t> Cymru </a:t>
            </a:r>
          </a:p>
          <a:p>
            <a:endParaRPr lang="en-GB" dirty="0">
              <a:solidFill>
                <a:srgbClr val="201751"/>
              </a:solidFill>
              <a:latin typeface="Poppins Light" pitchFamily="2" charset="77"/>
              <a:cs typeface="Poppins Light" pitchFamily="2" charset="77"/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9634E8E-AB14-410F-A219-B426956AFCEE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4610819" y="5312756"/>
            <a:ext cx="3643572" cy="690880"/>
          </a:xfrm>
          <a:prstGeom prst="rect">
            <a:avLst/>
          </a:prstGeom>
        </p:spPr>
        <p:txBody>
          <a:bodyPr/>
          <a:lstStyle/>
          <a:p>
            <a:r>
              <a:rPr lang="en-GB" sz="1800" dirty="0" err="1">
                <a:solidFill>
                  <a:srgbClr val="201751"/>
                </a:solidFill>
                <a:latin typeface="Poppins Light" pitchFamily="2" charset="77"/>
                <a:cs typeface="Poppins Light" pitchFamily="2" charset="77"/>
              </a:rPr>
              <a:t>Chwefror</a:t>
            </a:r>
            <a:r>
              <a:rPr lang="en-GB" sz="1800" dirty="0">
                <a:solidFill>
                  <a:srgbClr val="201751"/>
                </a:solidFill>
                <a:latin typeface="Poppins Light" pitchFamily="2" charset="77"/>
                <a:cs typeface="Poppins Light" pitchFamily="2" charset="77"/>
              </a:rPr>
              <a:t> 2022</a:t>
            </a:r>
          </a:p>
        </p:txBody>
      </p:sp>
    </p:spTree>
    <p:extLst>
      <p:ext uri="{BB962C8B-B14F-4D97-AF65-F5344CB8AC3E}">
        <p14:creationId xmlns:p14="http://schemas.microsoft.com/office/powerpoint/2010/main" val="29537338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904A7ADF-AFC1-4E28-92D8-86D3096E24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41" y="1266175"/>
            <a:ext cx="8371643" cy="432565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EC6296B-5740-4A47-B94A-6BCEE1999B42}"/>
              </a:ext>
            </a:extLst>
          </p:cNvPr>
          <p:cNvSpPr txBox="1"/>
          <p:nvPr/>
        </p:nvSpPr>
        <p:spPr>
          <a:xfrm>
            <a:off x="497150" y="284085"/>
            <a:ext cx="81763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/>
              <a:t>Yma</a:t>
            </a:r>
            <a:r>
              <a:rPr lang="en-GB" b="1" dirty="0"/>
              <a:t>, mi </a:t>
            </a:r>
            <a:r>
              <a:rPr lang="en-GB" b="1" dirty="0" err="1"/>
              <a:t>fedrith</a:t>
            </a:r>
            <a:r>
              <a:rPr lang="en-GB" b="1" dirty="0"/>
              <a:t> y </a:t>
            </a:r>
            <a:r>
              <a:rPr lang="en-GB" b="1" dirty="0" err="1"/>
              <a:t>gwirfoddolwr</a:t>
            </a:r>
            <a:r>
              <a:rPr lang="en-GB" b="1" dirty="0"/>
              <a:t> </a:t>
            </a:r>
            <a:r>
              <a:rPr lang="en-GB" b="1" dirty="0" err="1"/>
              <a:t>ddewis</a:t>
            </a:r>
            <a:r>
              <a:rPr lang="en-GB" b="1" dirty="0"/>
              <a:t> </a:t>
            </a:r>
            <a:r>
              <a:rPr lang="en-GB" b="1" dirty="0" err="1"/>
              <a:t>ar</a:t>
            </a:r>
            <a:r>
              <a:rPr lang="en-GB" b="1" dirty="0"/>
              <a:t> </a:t>
            </a:r>
            <a:r>
              <a:rPr lang="en-GB" b="1" dirty="0" err="1"/>
              <a:t>ba</a:t>
            </a:r>
            <a:r>
              <a:rPr lang="en-GB" b="1" dirty="0"/>
              <a:t> </a:t>
            </a:r>
            <a:r>
              <a:rPr lang="en-GB" b="1" dirty="0" err="1"/>
              <a:t>weithgaredd</a:t>
            </a:r>
            <a:r>
              <a:rPr lang="en-GB" b="1" dirty="0"/>
              <a:t>/</a:t>
            </a:r>
            <a:r>
              <a:rPr lang="en-GB" b="1" dirty="0" err="1"/>
              <a:t>adnodd</a:t>
            </a:r>
            <a:r>
              <a:rPr lang="en-GB" b="1" dirty="0"/>
              <a:t> </a:t>
            </a:r>
            <a:r>
              <a:rPr lang="en-GB" b="1" dirty="0" err="1"/>
              <a:t>hoffent</a:t>
            </a:r>
            <a:r>
              <a:rPr lang="en-GB" b="1" dirty="0"/>
              <a:t> </a:t>
            </a:r>
            <a:r>
              <a:rPr lang="en-GB" b="1" dirty="0" err="1"/>
              <a:t>ddefnyddio</a:t>
            </a:r>
            <a:r>
              <a:rPr lang="en-GB" b="1" dirty="0"/>
              <a:t> </a:t>
            </a:r>
            <a:r>
              <a:rPr lang="en-GB" b="1" dirty="0" err="1"/>
              <a:t>eu</a:t>
            </a:r>
            <a:r>
              <a:rPr lang="en-GB" b="1" dirty="0"/>
              <a:t> </a:t>
            </a:r>
            <a:r>
              <a:rPr lang="en-GB" b="1" dirty="0" err="1"/>
              <a:t>Credydau</a:t>
            </a:r>
            <a:r>
              <a:rPr lang="en-GB" b="1" dirty="0"/>
              <a:t> </a:t>
            </a:r>
            <a:r>
              <a:rPr lang="en-GB" b="1" dirty="0" err="1"/>
              <a:t>Amser</a:t>
            </a:r>
            <a:r>
              <a:rPr lang="en-GB" b="1" dirty="0"/>
              <a:t> </a:t>
            </a:r>
            <a:r>
              <a:rPr lang="en-GB" b="1" dirty="0" err="1"/>
              <a:t>wrth</a:t>
            </a:r>
            <a:r>
              <a:rPr lang="en-GB" b="1" dirty="0"/>
              <a:t> </a:t>
            </a:r>
            <a:r>
              <a:rPr lang="en-GB" b="1" dirty="0" err="1"/>
              <a:t>ddewis</a:t>
            </a:r>
            <a:r>
              <a:rPr lang="en-GB" b="1" dirty="0"/>
              <a:t> </a:t>
            </a:r>
            <a:r>
              <a:rPr lang="en-GB" b="1" dirty="0" err="1"/>
              <a:t>ardal</a:t>
            </a:r>
            <a:r>
              <a:rPr lang="en-GB" b="1" dirty="0"/>
              <a:t>/math o </a:t>
            </a:r>
            <a:r>
              <a:rPr lang="en-GB" b="1" dirty="0" err="1"/>
              <a:t>weithgaredd</a:t>
            </a:r>
            <a:r>
              <a:rPr lang="en-GB" b="1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7862755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, website&#10;&#10;Description automatically generated">
            <a:extLst>
              <a:ext uri="{FF2B5EF4-FFF2-40B4-BE49-F238E27FC236}">
                <a16:creationId xmlns:a16="http://schemas.microsoft.com/office/drawing/2014/main" id="{2482E858-AD83-4567-A56E-429D6E26F8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516" y="1430927"/>
            <a:ext cx="8025414" cy="425134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49A7AF6-1C36-42BA-98FA-1526187D8190}"/>
              </a:ext>
            </a:extLst>
          </p:cNvPr>
          <p:cNvSpPr txBox="1"/>
          <p:nvPr/>
        </p:nvSpPr>
        <p:spPr>
          <a:xfrm>
            <a:off x="825623" y="497150"/>
            <a:ext cx="74661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/>
              <a:t>Ar</a:t>
            </a:r>
            <a:r>
              <a:rPr lang="en-GB" b="1" dirty="0"/>
              <a:t> </a:t>
            </a:r>
            <a:r>
              <a:rPr lang="en-GB" b="1" dirty="0" err="1"/>
              <a:t>ôl</a:t>
            </a:r>
            <a:r>
              <a:rPr lang="en-GB" b="1" dirty="0"/>
              <a:t> </a:t>
            </a:r>
            <a:r>
              <a:rPr lang="en-GB" b="1" dirty="0" err="1"/>
              <a:t>penderfynu</a:t>
            </a:r>
            <a:r>
              <a:rPr lang="en-GB" b="1" dirty="0"/>
              <a:t> </a:t>
            </a:r>
            <a:r>
              <a:rPr lang="en-GB" b="1" dirty="0" err="1"/>
              <a:t>ar</a:t>
            </a:r>
            <a:r>
              <a:rPr lang="en-GB" b="1" dirty="0"/>
              <a:t> </a:t>
            </a:r>
            <a:r>
              <a:rPr lang="en-GB" b="1" dirty="0" err="1"/>
              <a:t>weithgaredd</a:t>
            </a:r>
            <a:r>
              <a:rPr lang="en-GB" b="1" dirty="0"/>
              <a:t>, </a:t>
            </a:r>
            <a:r>
              <a:rPr lang="en-GB" b="1" dirty="0" err="1"/>
              <a:t>medrwch</a:t>
            </a:r>
            <a:r>
              <a:rPr lang="en-GB" b="1" dirty="0"/>
              <a:t> weld y </a:t>
            </a:r>
            <a:r>
              <a:rPr lang="en-GB" b="1" dirty="0" err="1"/>
              <a:t>cynnig</a:t>
            </a:r>
            <a:r>
              <a:rPr lang="en-GB" b="1" dirty="0"/>
              <a:t>, </a:t>
            </a:r>
            <a:r>
              <a:rPr lang="en-GB" b="1" dirty="0" err="1"/>
              <a:t>gweld</a:t>
            </a:r>
            <a:r>
              <a:rPr lang="en-GB" b="1" dirty="0"/>
              <a:t> </a:t>
            </a:r>
            <a:r>
              <a:rPr lang="en-GB" b="1" dirty="0" err="1"/>
              <a:t>unrhyw</a:t>
            </a:r>
            <a:r>
              <a:rPr lang="en-GB" b="1" dirty="0"/>
              <a:t> </a:t>
            </a:r>
            <a:r>
              <a:rPr lang="en-GB" b="1" dirty="0" err="1"/>
              <a:t>gyfyngiadau</a:t>
            </a:r>
            <a:r>
              <a:rPr lang="en-GB" b="1" dirty="0"/>
              <a:t> a </a:t>
            </a:r>
            <a:r>
              <a:rPr lang="en-GB" b="1" dirty="0" err="1"/>
              <a:t>wedyn</a:t>
            </a:r>
            <a:r>
              <a:rPr lang="en-GB" b="1" dirty="0"/>
              <a:t> </a:t>
            </a:r>
            <a:r>
              <a:rPr lang="en-GB" b="1" dirty="0" err="1"/>
              <a:t>clicio</a:t>
            </a:r>
            <a:r>
              <a:rPr lang="en-GB" b="1" dirty="0"/>
              <a:t> </a:t>
            </a:r>
            <a:r>
              <a:rPr lang="en-GB" b="1" dirty="0">
                <a:solidFill>
                  <a:schemeClr val="accent4"/>
                </a:solidFill>
              </a:rPr>
              <a:t>DEFNYDDIO CREDYDAU AMSER TEMPO </a:t>
            </a:r>
            <a:r>
              <a:rPr lang="en-GB" b="1" dirty="0" err="1"/>
              <a:t>i’w</a:t>
            </a:r>
            <a:r>
              <a:rPr lang="en-GB" b="1" dirty="0"/>
              <a:t> </a:t>
            </a:r>
            <a:r>
              <a:rPr lang="en-GB" b="1" dirty="0" err="1"/>
              <a:t>logi</a:t>
            </a:r>
            <a:r>
              <a:rPr lang="en-GB" b="1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9761915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1590331-4475-A14A-A936-2BC253644C97}"/>
              </a:ext>
            </a:extLst>
          </p:cNvPr>
          <p:cNvSpPr/>
          <p:nvPr/>
        </p:nvSpPr>
        <p:spPr>
          <a:xfrm>
            <a:off x="3879543" y="883708"/>
            <a:ext cx="48333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005DA4"/>
                </a:solidFill>
                <a:latin typeface="+mj-lt"/>
                <a:cs typeface="Poppins SemiBold" panose="00000700000000000000" pitchFamily="2" charset="0"/>
              </a:rPr>
              <a:t>SUT I GYFNEWID EICH CREDYDAU AMSER PAPUR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DA51C50-C104-4477-99A5-5E89E6571698}"/>
              </a:ext>
            </a:extLst>
          </p:cNvPr>
          <p:cNvSpPr txBox="1"/>
          <p:nvPr/>
        </p:nvSpPr>
        <p:spPr>
          <a:xfrm>
            <a:off x="4793942" y="2151254"/>
            <a:ext cx="377301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Postiwch</a:t>
            </a:r>
            <a:r>
              <a:rPr lang="en-GB" dirty="0"/>
              <a:t> </a:t>
            </a:r>
            <a:r>
              <a:rPr lang="en-GB" dirty="0" err="1"/>
              <a:t>eich</a:t>
            </a:r>
            <a:r>
              <a:rPr lang="en-GB" dirty="0"/>
              <a:t> </a:t>
            </a:r>
            <a:r>
              <a:rPr lang="en-GB" dirty="0" err="1"/>
              <a:t>Credydau</a:t>
            </a:r>
            <a:r>
              <a:rPr lang="en-GB" dirty="0"/>
              <a:t> </a:t>
            </a:r>
            <a:r>
              <a:rPr lang="en-GB" dirty="0" err="1"/>
              <a:t>Amser</a:t>
            </a:r>
            <a:r>
              <a:rPr lang="en-GB" dirty="0"/>
              <a:t> </a:t>
            </a:r>
            <a:r>
              <a:rPr lang="en-GB" dirty="0" err="1"/>
              <a:t>papur</a:t>
            </a:r>
            <a:r>
              <a:rPr lang="en-GB" dirty="0"/>
              <a:t> at:</a:t>
            </a:r>
          </a:p>
          <a:p>
            <a:endParaRPr lang="en-GB" b="1" dirty="0">
              <a:solidFill>
                <a:schemeClr val="accent3"/>
              </a:solidFill>
            </a:endParaRPr>
          </a:p>
          <a:p>
            <a:r>
              <a:rPr lang="en-GB" b="1" dirty="0">
                <a:solidFill>
                  <a:schemeClr val="accent3"/>
                </a:solidFill>
              </a:rPr>
              <a:t>Freepost Tempo Time Credits</a:t>
            </a:r>
          </a:p>
          <a:p>
            <a:r>
              <a:rPr lang="en-GB" dirty="0" err="1"/>
              <a:t>Ychwanegwch</a:t>
            </a:r>
            <a:r>
              <a:rPr lang="en-GB" dirty="0"/>
              <a:t> y </a:t>
            </a:r>
            <a:r>
              <a:rPr lang="en-GB" dirty="0" err="1"/>
              <a:t>manylion</a:t>
            </a:r>
            <a:r>
              <a:rPr lang="en-GB" dirty="0"/>
              <a:t> </a:t>
            </a:r>
            <a:r>
              <a:rPr lang="en-GB" dirty="0" err="1"/>
              <a:t>isod</a:t>
            </a:r>
            <a:r>
              <a:rPr lang="en-GB" dirty="0"/>
              <a:t>: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dirty="0" err="1">
                <a:solidFill>
                  <a:schemeClr val="accent2"/>
                </a:solidFill>
              </a:rPr>
              <a:t>Enw</a:t>
            </a:r>
            <a:r>
              <a:rPr lang="en-GB" dirty="0">
                <a:solidFill>
                  <a:schemeClr val="accent2"/>
                </a:solidFill>
              </a:rPr>
              <a:t> </a:t>
            </a:r>
            <a:r>
              <a:rPr lang="en-GB" dirty="0" err="1">
                <a:solidFill>
                  <a:schemeClr val="accent2"/>
                </a:solidFill>
              </a:rPr>
              <a:t>llawn</a:t>
            </a:r>
            <a:endParaRPr lang="en-GB" dirty="0">
              <a:solidFill>
                <a:schemeClr val="accent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dirty="0" err="1">
                <a:solidFill>
                  <a:schemeClr val="accent2"/>
                </a:solidFill>
              </a:rPr>
              <a:t>Cyfeiriad</a:t>
            </a:r>
            <a:r>
              <a:rPr lang="en-GB" dirty="0">
                <a:solidFill>
                  <a:schemeClr val="accent2"/>
                </a:solidFill>
              </a:rPr>
              <a:t> </a:t>
            </a:r>
            <a:r>
              <a:rPr lang="en-GB" dirty="0" err="1">
                <a:solidFill>
                  <a:schemeClr val="accent2"/>
                </a:solidFill>
              </a:rPr>
              <a:t>ebost</a:t>
            </a:r>
            <a:endParaRPr lang="en-GB" dirty="0">
              <a:solidFill>
                <a:schemeClr val="accent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dirty="0" err="1">
                <a:solidFill>
                  <a:schemeClr val="accent2"/>
                </a:solidFill>
              </a:rPr>
              <a:t>Cyfeirnod</a:t>
            </a:r>
            <a:r>
              <a:rPr lang="en-GB" dirty="0">
                <a:solidFill>
                  <a:schemeClr val="accent2"/>
                </a:solidFill>
              </a:rPr>
              <a:t> </a:t>
            </a:r>
            <a:r>
              <a:rPr lang="en-GB" dirty="0" err="1">
                <a:solidFill>
                  <a:schemeClr val="accent2"/>
                </a:solidFill>
              </a:rPr>
              <a:t>aelodaeth</a:t>
            </a:r>
            <a:r>
              <a:rPr lang="en-GB" dirty="0">
                <a:solidFill>
                  <a:schemeClr val="accent2"/>
                </a:solidFill>
              </a:rPr>
              <a:t> </a:t>
            </a:r>
          </a:p>
          <a:p>
            <a:endParaRPr lang="en-GB" dirty="0">
              <a:solidFill>
                <a:schemeClr val="accent2"/>
              </a:solidFill>
            </a:endParaRPr>
          </a:p>
          <a:p>
            <a:r>
              <a:rPr lang="en-GB" b="1" dirty="0">
                <a:solidFill>
                  <a:srgbClr val="002060"/>
                </a:solidFill>
              </a:rPr>
              <a:t>Fe </a:t>
            </a:r>
            <a:r>
              <a:rPr lang="en-GB" b="1" dirty="0" err="1">
                <a:solidFill>
                  <a:srgbClr val="002060"/>
                </a:solidFill>
              </a:rPr>
              <a:t>gaiff</a:t>
            </a:r>
            <a:r>
              <a:rPr lang="en-GB" b="1" dirty="0">
                <a:solidFill>
                  <a:srgbClr val="002060"/>
                </a:solidFill>
              </a:rPr>
              <a:t> </a:t>
            </a:r>
            <a:r>
              <a:rPr lang="en-GB" b="1" dirty="0" err="1">
                <a:solidFill>
                  <a:srgbClr val="002060"/>
                </a:solidFill>
              </a:rPr>
              <a:t>eich</a:t>
            </a:r>
            <a:r>
              <a:rPr lang="en-GB" b="1" dirty="0">
                <a:solidFill>
                  <a:srgbClr val="002060"/>
                </a:solidFill>
              </a:rPr>
              <a:t> </a:t>
            </a:r>
            <a:r>
              <a:rPr lang="en-GB" b="1" dirty="0" err="1">
                <a:solidFill>
                  <a:srgbClr val="002060"/>
                </a:solidFill>
              </a:rPr>
              <a:t>Credydau</a:t>
            </a:r>
            <a:r>
              <a:rPr lang="en-GB" b="1" dirty="0">
                <a:solidFill>
                  <a:srgbClr val="002060"/>
                </a:solidFill>
              </a:rPr>
              <a:t> </a:t>
            </a:r>
            <a:r>
              <a:rPr lang="en-GB" b="1" dirty="0" err="1">
                <a:solidFill>
                  <a:srgbClr val="002060"/>
                </a:solidFill>
              </a:rPr>
              <a:t>Amser</a:t>
            </a:r>
            <a:r>
              <a:rPr lang="en-GB" b="1" dirty="0">
                <a:solidFill>
                  <a:srgbClr val="002060"/>
                </a:solidFill>
              </a:rPr>
              <a:t> </a:t>
            </a:r>
            <a:r>
              <a:rPr lang="en-GB" b="1" dirty="0" err="1">
                <a:solidFill>
                  <a:srgbClr val="002060"/>
                </a:solidFill>
              </a:rPr>
              <a:t>eu</a:t>
            </a:r>
            <a:r>
              <a:rPr lang="en-GB" b="1" dirty="0">
                <a:solidFill>
                  <a:srgbClr val="002060"/>
                </a:solidFill>
              </a:rPr>
              <a:t> </a:t>
            </a:r>
            <a:r>
              <a:rPr lang="en-GB" b="1" dirty="0" err="1">
                <a:solidFill>
                  <a:srgbClr val="002060"/>
                </a:solidFill>
              </a:rPr>
              <a:t>trosglwyddo</a:t>
            </a:r>
            <a:r>
              <a:rPr lang="en-GB" b="1" dirty="0">
                <a:solidFill>
                  <a:srgbClr val="002060"/>
                </a:solidFill>
              </a:rPr>
              <a:t> </a:t>
            </a:r>
            <a:r>
              <a:rPr lang="en-GB" b="1" dirty="0" err="1">
                <a:solidFill>
                  <a:srgbClr val="002060"/>
                </a:solidFill>
              </a:rPr>
              <a:t>i</a:t>
            </a:r>
            <a:r>
              <a:rPr lang="en-GB" b="1" dirty="0">
                <a:solidFill>
                  <a:srgbClr val="002060"/>
                </a:solidFill>
              </a:rPr>
              <a:t> </a:t>
            </a:r>
            <a:r>
              <a:rPr lang="en-GB" b="1" dirty="0" err="1">
                <a:solidFill>
                  <a:srgbClr val="002060"/>
                </a:solidFill>
              </a:rPr>
              <a:t>gyfrif</a:t>
            </a:r>
            <a:r>
              <a:rPr lang="en-GB" b="1" dirty="0">
                <a:solidFill>
                  <a:srgbClr val="002060"/>
                </a:solidFill>
              </a:rPr>
              <a:t> </a:t>
            </a:r>
            <a:r>
              <a:rPr lang="en-GB" b="1" dirty="0" err="1">
                <a:solidFill>
                  <a:srgbClr val="002060"/>
                </a:solidFill>
              </a:rPr>
              <a:t>digidol</a:t>
            </a:r>
            <a:r>
              <a:rPr lang="en-GB" b="1" dirty="0">
                <a:solidFill>
                  <a:srgbClr val="002060"/>
                </a:solidFill>
              </a:rPr>
              <a:t> </a:t>
            </a:r>
          </a:p>
          <a:p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ABC1AEB-FB5B-425B-91EB-A767171623A2}"/>
              </a:ext>
            </a:extLst>
          </p:cNvPr>
          <p:cNvSpPr txBox="1"/>
          <p:nvPr/>
        </p:nvSpPr>
        <p:spPr>
          <a:xfrm>
            <a:off x="150920" y="213064"/>
            <a:ext cx="88687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4"/>
                </a:solidFill>
              </a:rPr>
              <a:t>MI FYDD CREDYDAU AMSER PAPUR YN DOD I BEN AR 31ain O FAWRTH  2022!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0774A6C-2B67-43F7-AC46-6A28CF9B9A89}"/>
              </a:ext>
            </a:extLst>
          </p:cNvPr>
          <p:cNvSpPr txBox="1"/>
          <p:nvPr/>
        </p:nvSpPr>
        <p:spPr>
          <a:xfrm>
            <a:off x="4572000" y="1686758"/>
            <a:ext cx="2157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>
                <a:solidFill>
                  <a:schemeClr val="accent4"/>
                </a:solidFill>
              </a:rPr>
              <a:t>Yn</a:t>
            </a:r>
            <a:r>
              <a:rPr lang="en-GB" b="1" dirty="0">
                <a:solidFill>
                  <a:schemeClr val="accent4"/>
                </a:solidFill>
              </a:rPr>
              <a:t> </a:t>
            </a:r>
            <a:r>
              <a:rPr lang="en-GB" b="1" dirty="0" err="1">
                <a:solidFill>
                  <a:schemeClr val="accent4"/>
                </a:solidFill>
              </a:rPr>
              <a:t>syml</a:t>
            </a:r>
            <a:r>
              <a:rPr lang="en-GB" b="1" dirty="0">
                <a:solidFill>
                  <a:schemeClr val="accent4"/>
                </a:solidFill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9445224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1590331-4475-A14A-A936-2BC253644C97}"/>
              </a:ext>
            </a:extLst>
          </p:cNvPr>
          <p:cNvSpPr/>
          <p:nvPr/>
        </p:nvSpPr>
        <p:spPr>
          <a:xfrm>
            <a:off x="4952323" y="2351782"/>
            <a:ext cx="381399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>
                <a:solidFill>
                  <a:srgbClr val="005DA4"/>
                </a:solidFill>
                <a:latin typeface="+mj-lt"/>
                <a:cs typeface="Poppins SemiBold" panose="00000700000000000000" pitchFamily="2" charset="0"/>
              </a:rPr>
              <a:t>DIOLCH!</a:t>
            </a:r>
          </a:p>
          <a:p>
            <a:r>
              <a:rPr lang="en-GB" sz="3200" dirty="0">
                <a:solidFill>
                  <a:srgbClr val="005DA4"/>
                </a:solidFill>
                <a:latin typeface="+mj-lt"/>
                <a:cs typeface="Poppins SemiBold" panose="00000700000000000000" pitchFamily="2" charset="0"/>
              </a:rPr>
              <a:t>CWESTIYNAU?</a:t>
            </a:r>
          </a:p>
        </p:txBody>
      </p:sp>
    </p:spTree>
    <p:extLst>
      <p:ext uri="{BB962C8B-B14F-4D97-AF65-F5344CB8AC3E}">
        <p14:creationId xmlns:p14="http://schemas.microsoft.com/office/powerpoint/2010/main" val="2886379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80ACC4D1-ACFD-E349-8F9F-704870B15FA9}"/>
              </a:ext>
            </a:extLst>
          </p:cNvPr>
          <p:cNvSpPr txBox="1"/>
          <p:nvPr/>
        </p:nvSpPr>
        <p:spPr>
          <a:xfrm>
            <a:off x="904406" y="831884"/>
            <a:ext cx="819023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500" dirty="0">
                <a:solidFill>
                  <a:schemeClr val="bg2"/>
                </a:solidFill>
                <a:latin typeface="+mj-lt"/>
                <a:cs typeface="Poppins SemiBold" panose="00000700000000000000" pitchFamily="2" charset="0"/>
              </a:rPr>
              <a:t>DIOLCH…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A092031-1C8F-F042-8170-AAB0BCE2F12F}"/>
              </a:ext>
            </a:extLst>
          </p:cNvPr>
          <p:cNvSpPr txBox="1"/>
          <p:nvPr/>
        </p:nvSpPr>
        <p:spPr>
          <a:xfrm>
            <a:off x="904406" y="1832015"/>
            <a:ext cx="66419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Cyn</a:t>
            </a:r>
            <a:r>
              <a:rPr lang="en-US" sz="1400" dirty="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i </a:t>
            </a:r>
            <a:r>
              <a:rPr lang="en-US" sz="1400" dirty="0" err="1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ni</a:t>
            </a:r>
            <a:r>
              <a:rPr lang="en-US" sz="1400" dirty="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1400" dirty="0" err="1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gychwyn</a:t>
            </a:r>
            <a:r>
              <a:rPr lang="en-US" sz="1400" dirty="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1400" dirty="0" err="1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arni</a:t>
            </a:r>
            <a:r>
              <a:rPr lang="en-US" sz="1400" dirty="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1400" dirty="0" err="1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heddiw</a:t>
            </a:r>
            <a:r>
              <a:rPr lang="en-US" sz="1400" dirty="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…</a:t>
            </a:r>
            <a:endParaRPr lang="en-GB" dirty="0">
              <a:solidFill>
                <a:schemeClr val="accent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383D301-2D7F-4202-949D-4FB14A995BC2}"/>
              </a:ext>
            </a:extLst>
          </p:cNvPr>
          <p:cNvSpPr txBox="1"/>
          <p:nvPr/>
        </p:nvSpPr>
        <p:spPr>
          <a:xfrm>
            <a:off x="904406" y="2508981"/>
            <a:ext cx="6279606" cy="199644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chemeClr val="bg2"/>
                </a:solidFill>
                <a:latin typeface="Poppins"/>
                <a:cs typeface="Poppins" panose="00000500000000000000" pitchFamily="2" charset="0"/>
              </a:rPr>
              <a:t>Diolch</a:t>
            </a:r>
            <a:r>
              <a:rPr lang="en-US" sz="1600" dirty="0">
                <a:solidFill>
                  <a:schemeClr val="bg2"/>
                </a:solidFill>
                <a:latin typeface="Poppins"/>
                <a:cs typeface="Poppins" panose="00000500000000000000" pitchFamily="2" charset="0"/>
              </a:rPr>
              <a:t> am </a:t>
            </a:r>
            <a:r>
              <a:rPr lang="en-US" sz="1600" dirty="0" err="1">
                <a:solidFill>
                  <a:schemeClr val="bg2"/>
                </a:solidFill>
                <a:latin typeface="Poppins"/>
                <a:cs typeface="Poppins" panose="00000500000000000000" pitchFamily="2" charset="0"/>
              </a:rPr>
              <a:t>ddod</a:t>
            </a:r>
            <a:r>
              <a:rPr lang="en-US" sz="1600" dirty="0">
                <a:solidFill>
                  <a:schemeClr val="bg2"/>
                </a:solidFill>
                <a:latin typeface="Poppins"/>
                <a:cs typeface="Poppins" panose="00000500000000000000" pitchFamily="2" charset="0"/>
              </a:rPr>
              <a:t> </a:t>
            </a:r>
            <a:r>
              <a:rPr lang="en-US" sz="1600" dirty="0" err="1">
                <a:solidFill>
                  <a:schemeClr val="bg2"/>
                </a:solidFill>
                <a:latin typeface="Poppins"/>
                <a:cs typeface="Poppins" panose="00000500000000000000" pitchFamily="2" charset="0"/>
              </a:rPr>
              <a:t>i’r</a:t>
            </a:r>
            <a:r>
              <a:rPr lang="en-US" sz="1600" dirty="0">
                <a:solidFill>
                  <a:schemeClr val="bg2"/>
                </a:solidFill>
                <a:latin typeface="Poppins"/>
                <a:cs typeface="Poppins" panose="00000500000000000000" pitchFamily="2" charset="0"/>
              </a:rPr>
              <a:t> </a:t>
            </a:r>
            <a:r>
              <a:rPr lang="en-US" sz="1600" dirty="0" err="1">
                <a:solidFill>
                  <a:schemeClr val="bg2"/>
                </a:solidFill>
                <a:latin typeface="Poppins"/>
                <a:cs typeface="Poppins" panose="00000500000000000000" pitchFamily="2" charset="0"/>
              </a:rPr>
              <a:t>sesiwn</a:t>
            </a:r>
            <a:r>
              <a:rPr lang="en-US" sz="1600" dirty="0">
                <a:solidFill>
                  <a:schemeClr val="bg2"/>
                </a:solidFill>
                <a:latin typeface="Poppins"/>
                <a:cs typeface="Poppins" panose="00000500000000000000" pitchFamily="2" charset="0"/>
              </a:rPr>
              <a:t> </a:t>
            </a:r>
            <a:r>
              <a:rPr lang="en-US" sz="1600" dirty="0" err="1">
                <a:solidFill>
                  <a:schemeClr val="bg2"/>
                </a:solidFill>
                <a:latin typeface="Poppins"/>
                <a:cs typeface="Poppins" panose="00000500000000000000" pitchFamily="2" charset="0"/>
              </a:rPr>
              <a:t>heddiw</a:t>
            </a:r>
            <a:endParaRPr lang="en-US" sz="1600" dirty="0">
              <a:solidFill>
                <a:schemeClr val="bg2"/>
              </a:solidFill>
              <a:latin typeface="Poppins"/>
              <a:cs typeface="Poppins" panose="00000500000000000000" pitchFamily="2" charset="0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chemeClr val="bg2"/>
                </a:solidFill>
                <a:latin typeface="Poppins"/>
                <a:cs typeface="Poppins" panose="00000500000000000000" pitchFamily="2" charset="0"/>
              </a:rPr>
              <a:t>Diolch</a:t>
            </a:r>
            <a:r>
              <a:rPr lang="en-US" sz="1600" dirty="0">
                <a:solidFill>
                  <a:schemeClr val="bg2"/>
                </a:solidFill>
                <a:latin typeface="Poppins"/>
                <a:cs typeface="Poppins" panose="00000500000000000000" pitchFamily="2" charset="0"/>
              </a:rPr>
              <a:t> am </a:t>
            </a:r>
            <a:r>
              <a:rPr lang="en-US" sz="1600" dirty="0" err="1">
                <a:solidFill>
                  <a:schemeClr val="bg2"/>
                </a:solidFill>
                <a:latin typeface="Poppins"/>
                <a:cs typeface="Poppins" panose="00000500000000000000" pitchFamily="2" charset="0"/>
              </a:rPr>
              <a:t>ddangos</a:t>
            </a:r>
            <a:r>
              <a:rPr lang="en-US" sz="1600" dirty="0">
                <a:solidFill>
                  <a:schemeClr val="bg2"/>
                </a:solidFill>
                <a:latin typeface="Poppins"/>
                <a:cs typeface="Poppins" panose="00000500000000000000" pitchFamily="2" charset="0"/>
              </a:rPr>
              <a:t> </a:t>
            </a:r>
            <a:r>
              <a:rPr lang="en-US" sz="1600" dirty="0" err="1">
                <a:solidFill>
                  <a:schemeClr val="bg2"/>
                </a:solidFill>
                <a:latin typeface="Poppins"/>
                <a:cs typeface="Poppins" panose="00000500000000000000" pitchFamily="2" charset="0"/>
              </a:rPr>
              <a:t>diddordeb</a:t>
            </a:r>
            <a:r>
              <a:rPr lang="en-US" sz="1600" dirty="0">
                <a:solidFill>
                  <a:schemeClr val="bg2"/>
                </a:solidFill>
                <a:latin typeface="Poppins"/>
                <a:cs typeface="Poppins" panose="00000500000000000000" pitchFamily="2" charset="0"/>
              </a:rPr>
              <a:t> </a:t>
            </a:r>
            <a:r>
              <a:rPr lang="en-US" sz="1600" dirty="0" err="1">
                <a:solidFill>
                  <a:schemeClr val="bg2"/>
                </a:solidFill>
                <a:latin typeface="Poppins"/>
                <a:cs typeface="Poppins" panose="00000500000000000000" pitchFamily="2" charset="0"/>
              </a:rPr>
              <a:t>yn</a:t>
            </a:r>
            <a:r>
              <a:rPr lang="en-US" sz="1600" dirty="0">
                <a:solidFill>
                  <a:schemeClr val="bg2"/>
                </a:solidFill>
                <a:latin typeface="Poppins"/>
                <a:cs typeface="Poppins" panose="00000500000000000000" pitchFamily="2" charset="0"/>
              </a:rPr>
              <a:t> </a:t>
            </a:r>
            <a:r>
              <a:rPr lang="en-US" sz="1600" dirty="0" err="1">
                <a:solidFill>
                  <a:schemeClr val="bg2"/>
                </a:solidFill>
                <a:latin typeface="Poppins"/>
                <a:cs typeface="Poppins" panose="00000500000000000000" pitchFamily="2" charset="0"/>
              </a:rPr>
              <a:t>ein</a:t>
            </a:r>
            <a:r>
              <a:rPr lang="en-US" sz="1600" dirty="0">
                <a:solidFill>
                  <a:schemeClr val="bg2"/>
                </a:solidFill>
                <a:latin typeface="Poppins"/>
                <a:cs typeface="Poppins" panose="00000500000000000000" pitchFamily="2" charset="0"/>
              </a:rPr>
              <a:t> </a:t>
            </a:r>
            <a:r>
              <a:rPr lang="en-US" sz="1600" dirty="0" err="1">
                <a:solidFill>
                  <a:schemeClr val="bg2"/>
                </a:solidFill>
                <a:latin typeface="Poppins"/>
                <a:cs typeface="Poppins" panose="00000500000000000000" pitchFamily="2" charset="0"/>
              </a:rPr>
              <a:t>rhaglen</a:t>
            </a:r>
            <a:r>
              <a:rPr lang="en-US" sz="1600" dirty="0">
                <a:solidFill>
                  <a:schemeClr val="bg2"/>
                </a:solidFill>
                <a:latin typeface="Poppins"/>
                <a:cs typeface="Poppins" panose="00000500000000000000" pitchFamily="2" charset="0"/>
              </a:rPr>
              <a:t> 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chemeClr val="bg2"/>
                </a:solidFill>
                <a:latin typeface="Poppins"/>
                <a:cs typeface="Poppins" panose="00000500000000000000" pitchFamily="2" charset="0"/>
              </a:rPr>
              <a:t>Gobeithio</a:t>
            </a:r>
            <a:r>
              <a:rPr lang="en-US" sz="1600" dirty="0">
                <a:solidFill>
                  <a:schemeClr val="bg2"/>
                </a:solidFill>
                <a:latin typeface="Poppins"/>
                <a:cs typeface="Poppins" panose="00000500000000000000" pitchFamily="2" charset="0"/>
              </a:rPr>
              <a:t> </a:t>
            </a:r>
            <a:r>
              <a:rPr lang="en-US" sz="1600" dirty="0" err="1">
                <a:solidFill>
                  <a:schemeClr val="bg2"/>
                </a:solidFill>
                <a:latin typeface="Poppins"/>
                <a:cs typeface="Poppins" panose="00000500000000000000" pitchFamily="2" charset="0"/>
              </a:rPr>
              <a:t>bydd</a:t>
            </a:r>
            <a:r>
              <a:rPr lang="en-US" sz="1600" dirty="0">
                <a:solidFill>
                  <a:schemeClr val="bg2"/>
                </a:solidFill>
                <a:latin typeface="Poppins"/>
                <a:cs typeface="Poppins" panose="00000500000000000000" pitchFamily="2" charset="0"/>
              </a:rPr>
              <a:t> y </a:t>
            </a:r>
            <a:r>
              <a:rPr lang="en-US" sz="1600" dirty="0" err="1">
                <a:solidFill>
                  <a:schemeClr val="bg2"/>
                </a:solidFill>
                <a:latin typeface="Poppins"/>
                <a:cs typeface="Poppins" panose="00000500000000000000" pitchFamily="2" charset="0"/>
              </a:rPr>
              <a:t>sesiwn</a:t>
            </a:r>
            <a:r>
              <a:rPr lang="en-US" sz="1600" dirty="0">
                <a:solidFill>
                  <a:schemeClr val="bg2"/>
                </a:solidFill>
                <a:latin typeface="Poppins"/>
                <a:cs typeface="Poppins" panose="00000500000000000000" pitchFamily="2" charset="0"/>
              </a:rPr>
              <a:t> </a:t>
            </a:r>
            <a:r>
              <a:rPr lang="en-US" sz="1600" dirty="0" err="1">
                <a:solidFill>
                  <a:schemeClr val="bg2"/>
                </a:solidFill>
                <a:latin typeface="Poppins"/>
                <a:cs typeface="Poppins" panose="00000500000000000000" pitchFamily="2" charset="0"/>
              </a:rPr>
              <a:t>yn</a:t>
            </a:r>
            <a:r>
              <a:rPr lang="en-US" sz="1600" dirty="0">
                <a:solidFill>
                  <a:schemeClr val="bg2"/>
                </a:solidFill>
                <a:latin typeface="Poppins"/>
                <a:cs typeface="Poppins" panose="00000500000000000000" pitchFamily="2" charset="0"/>
              </a:rPr>
              <a:t> </a:t>
            </a:r>
            <a:r>
              <a:rPr lang="en-US" sz="1600" dirty="0" err="1">
                <a:solidFill>
                  <a:schemeClr val="bg2"/>
                </a:solidFill>
                <a:latin typeface="Poppins"/>
                <a:cs typeface="Poppins" panose="00000500000000000000" pitchFamily="2" charset="0"/>
              </a:rPr>
              <a:t>fuddiol</a:t>
            </a:r>
            <a:endParaRPr lang="en-US" sz="1600" dirty="0">
              <a:solidFill>
                <a:schemeClr val="bg2"/>
              </a:solidFill>
              <a:latin typeface="Poppins"/>
              <a:cs typeface="Poppins" panose="00000500000000000000" pitchFamily="2" charset="0"/>
            </a:endParaRPr>
          </a:p>
          <a:p>
            <a:pPr>
              <a:lnSpc>
                <a:spcPct val="200000"/>
              </a:lnSpc>
            </a:pPr>
            <a:endParaRPr lang="en-US" sz="1600" dirty="0">
              <a:solidFill>
                <a:schemeClr val="bg2"/>
              </a:solidFill>
              <a:latin typeface="Poppins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76383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80ACC4D1-ACFD-E349-8F9F-704870B15FA9}"/>
              </a:ext>
            </a:extLst>
          </p:cNvPr>
          <p:cNvSpPr txBox="1"/>
          <p:nvPr/>
        </p:nvSpPr>
        <p:spPr>
          <a:xfrm>
            <a:off x="542097" y="762409"/>
            <a:ext cx="819023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500" dirty="0">
                <a:solidFill>
                  <a:schemeClr val="bg2"/>
                </a:solidFill>
                <a:latin typeface="+mj-lt"/>
                <a:cs typeface="Poppins SemiBold" panose="00000700000000000000" pitchFamily="2" charset="0"/>
              </a:rPr>
              <a:t>SESIWN CYSYLLTEDD DIGIDOL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A092031-1C8F-F042-8170-AAB0BCE2F12F}"/>
              </a:ext>
            </a:extLst>
          </p:cNvPr>
          <p:cNvSpPr txBox="1"/>
          <p:nvPr/>
        </p:nvSpPr>
        <p:spPr>
          <a:xfrm>
            <a:off x="542097" y="1872949"/>
            <a:ext cx="66419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Beth </a:t>
            </a:r>
            <a:r>
              <a:rPr lang="en-US" sz="1400" dirty="0" err="1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fyddwn</a:t>
            </a:r>
            <a:r>
              <a:rPr lang="en-US" sz="1400" dirty="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1400" dirty="0" err="1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ni’n</a:t>
            </a:r>
            <a:r>
              <a:rPr lang="en-US" sz="1400" dirty="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1400" dirty="0" err="1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trafod</a:t>
            </a:r>
            <a:r>
              <a:rPr lang="en-US" sz="1400" dirty="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1400" dirty="0" err="1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heddiw</a:t>
            </a:r>
            <a:r>
              <a:rPr lang="en-US" sz="1400" dirty="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:</a:t>
            </a:r>
            <a:endParaRPr lang="en-GB" dirty="0">
              <a:solidFill>
                <a:schemeClr val="accent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383D301-2D7F-4202-949D-4FB14A995BC2}"/>
              </a:ext>
            </a:extLst>
          </p:cNvPr>
          <p:cNvSpPr txBox="1"/>
          <p:nvPr/>
        </p:nvSpPr>
        <p:spPr>
          <a:xfrm>
            <a:off x="542097" y="2232206"/>
            <a:ext cx="6279606" cy="2488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2"/>
                </a:solidFill>
                <a:latin typeface="Poppins"/>
                <a:cs typeface="Poppins" panose="00000500000000000000" pitchFamily="2" charset="0"/>
              </a:rPr>
              <a:t>Sut </a:t>
            </a:r>
            <a:r>
              <a:rPr lang="en-US" sz="1600" dirty="0" err="1">
                <a:solidFill>
                  <a:schemeClr val="bg2"/>
                </a:solidFill>
                <a:latin typeface="Poppins"/>
                <a:cs typeface="Poppins" panose="00000500000000000000" pitchFamily="2" charset="0"/>
              </a:rPr>
              <a:t>mae</a:t>
            </a:r>
            <a:r>
              <a:rPr lang="en-US" sz="1600" dirty="0">
                <a:solidFill>
                  <a:schemeClr val="bg2"/>
                </a:solidFill>
                <a:latin typeface="Poppins"/>
                <a:cs typeface="Poppins" panose="00000500000000000000" pitchFamily="2" charset="0"/>
              </a:rPr>
              <a:t> </a:t>
            </a:r>
            <a:r>
              <a:rPr lang="en-US" sz="1600" dirty="0" err="1">
                <a:solidFill>
                  <a:schemeClr val="bg2"/>
                </a:solidFill>
                <a:latin typeface="Poppins"/>
                <a:cs typeface="Poppins" panose="00000500000000000000" pitchFamily="2" charset="0"/>
              </a:rPr>
              <a:t>rhaglen</a:t>
            </a:r>
            <a:r>
              <a:rPr lang="en-US" sz="1600" dirty="0">
                <a:solidFill>
                  <a:schemeClr val="bg2"/>
                </a:solidFill>
                <a:latin typeface="Poppins"/>
                <a:cs typeface="Poppins" panose="00000500000000000000" pitchFamily="2" charset="0"/>
              </a:rPr>
              <a:t> </a:t>
            </a:r>
            <a:r>
              <a:rPr lang="en-US" sz="1600" dirty="0" err="1">
                <a:solidFill>
                  <a:schemeClr val="bg2"/>
                </a:solidFill>
                <a:latin typeface="Poppins"/>
                <a:cs typeface="Poppins" panose="00000500000000000000" pitchFamily="2" charset="0"/>
              </a:rPr>
              <a:t>Credydau</a:t>
            </a:r>
            <a:r>
              <a:rPr lang="en-US" sz="1600" dirty="0">
                <a:solidFill>
                  <a:schemeClr val="bg2"/>
                </a:solidFill>
                <a:latin typeface="Poppins"/>
                <a:cs typeface="Poppins" panose="00000500000000000000" pitchFamily="2" charset="0"/>
              </a:rPr>
              <a:t> </a:t>
            </a:r>
            <a:r>
              <a:rPr lang="en-US" sz="1600" dirty="0" err="1">
                <a:solidFill>
                  <a:schemeClr val="bg2"/>
                </a:solidFill>
                <a:latin typeface="Poppins"/>
                <a:cs typeface="Poppins" panose="00000500000000000000" pitchFamily="2" charset="0"/>
              </a:rPr>
              <a:t>Amser</a:t>
            </a:r>
            <a:r>
              <a:rPr lang="en-US" sz="1600" dirty="0">
                <a:solidFill>
                  <a:schemeClr val="bg2"/>
                </a:solidFill>
                <a:latin typeface="Poppins"/>
                <a:cs typeface="Poppins" panose="00000500000000000000" pitchFamily="2" charset="0"/>
              </a:rPr>
              <a:t> Tempo </a:t>
            </a:r>
            <a:r>
              <a:rPr lang="en-US" sz="1600" dirty="0" err="1">
                <a:solidFill>
                  <a:schemeClr val="bg2"/>
                </a:solidFill>
                <a:latin typeface="Poppins"/>
                <a:cs typeface="Poppins" panose="00000500000000000000" pitchFamily="2" charset="0"/>
              </a:rPr>
              <a:t>yn</a:t>
            </a:r>
            <a:r>
              <a:rPr lang="en-US" sz="1600" dirty="0">
                <a:solidFill>
                  <a:schemeClr val="bg2"/>
                </a:solidFill>
                <a:latin typeface="Poppins"/>
                <a:cs typeface="Poppins" panose="00000500000000000000" pitchFamily="2" charset="0"/>
              </a:rPr>
              <a:t> </a:t>
            </a:r>
            <a:r>
              <a:rPr lang="en-US" sz="1600" dirty="0" err="1">
                <a:solidFill>
                  <a:schemeClr val="bg2"/>
                </a:solidFill>
                <a:latin typeface="Poppins"/>
                <a:cs typeface="Poppins" panose="00000500000000000000" pitchFamily="2" charset="0"/>
              </a:rPr>
              <a:t>gweithio</a:t>
            </a:r>
            <a:endParaRPr lang="en-US" sz="1600" dirty="0">
              <a:solidFill>
                <a:schemeClr val="bg2"/>
              </a:solidFill>
              <a:latin typeface="Poppins"/>
              <a:cs typeface="Poppins" panose="00000500000000000000" pitchFamily="2" charset="0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2"/>
                </a:solidFill>
                <a:latin typeface="Poppins"/>
                <a:cs typeface="Poppins" panose="00000500000000000000" pitchFamily="2" charset="0"/>
              </a:rPr>
              <a:t>Beth </a:t>
            </a:r>
            <a:r>
              <a:rPr lang="en-US" sz="1600" dirty="0" err="1">
                <a:solidFill>
                  <a:schemeClr val="bg2"/>
                </a:solidFill>
                <a:latin typeface="Poppins"/>
                <a:cs typeface="Poppins" panose="00000500000000000000" pitchFamily="2" charset="0"/>
              </a:rPr>
              <a:t>sy’n</a:t>
            </a:r>
            <a:r>
              <a:rPr lang="en-US" sz="1600" dirty="0">
                <a:solidFill>
                  <a:schemeClr val="bg2"/>
                </a:solidFill>
                <a:latin typeface="Poppins"/>
                <a:cs typeface="Poppins" panose="00000500000000000000" pitchFamily="2" charset="0"/>
              </a:rPr>
              <a:t> </a:t>
            </a:r>
            <a:r>
              <a:rPr lang="en-US" sz="1600" dirty="0" err="1">
                <a:solidFill>
                  <a:schemeClr val="bg2"/>
                </a:solidFill>
                <a:latin typeface="Poppins"/>
                <a:cs typeface="Poppins" panose="00000500000000000000" pitchFamily="2" charset="0"/>
              </a:rPr>
              <a:t>digwydd</a:t>
            </a:r>
            <a:r>
              <a:rPr lang="en-US" sz="1600" dirty="0">
                <a:solidFill>
                  <a:schemeClr val="bg2"/>
                </a:solidFill>
                <a:latin typeface="Poppins"/>
                <a:cs typeface="Poppins" panose="00000500000000000000" pitchFamily="2" charset="0"/>
              </a:rPr>
              <a:t> </a:t>
            </a:r>
            <a:r>
              <a:rPr lang="en-US" sz="1600" dirty="0" err="1">
                <a:solidFill>
                  <a:schemeClr val="bg2"/>
                </a:solidFill>
                <a:latin typeface="Poppins"/>
                <a:cs typeface="Poppins" panose="00000500000000000000" pitchFamily="2" charset="0"/>
              </a:rPr>
              <a:t>yng</a:t>
            </a:r>
            <a:r>
              <a:rPr lang="en-US" sz="1600" dirty="0">
                <a:solidFill>
                  <a:schemeClr val="bg2"/>
                </a:solidFill>
                <a:latin typeface="Poppins"/>
                <a:cs typeface="Poppins" panose="00000500000000000000" pitchFamily="2" charset="0"/>
              </a:rPr>
              <a:t> </a:t>
            </a:r>
            <a:r>
              <a:rPr lang="en-US" sz="1600" dirty="0" err="1">
                <a:solidFill>
                  <a:schemeClr val="bg2"/>
                </a:solidFill>
                <a:latin typeface="Poppins"/>
                <a:cs typeface="Poppins" panose="00000500000000000000" pitchFamily="2" charset="0"/>
              </a:rPr>
              <a:t>Nghymru</a:t>
            </a:r>
            <a:r>
              <a:rPr lang="en-US" sz="1600" dirty="0">
                <a:solidFill>
                  <a:schemeClr val="bg2"/>
                </a:solidFill>
                <a:latin typeface="Poppins"/>
                <a:cs typeface="Poppins" panose="00000500000000000000" pitchFamily="2" charset="0"/>
              </a:rPr>
              <a:t> </a:t>
            </a:r>
            <a:r>
              <a:rPr lang="en-US" sz="1600" dirty="0" err="1">
                <a:solidFill>
                  <a:schemeClr val="bg2"/>
                </a:solidFill>
                <a:latin typeface="Poppins"/>
                <a:cs typeface="Poppins" panose="00000500000000000000" pitchFamily="2" charset="0"/>
              </a:rPr>
              <a:t>ar</a:t>
            </a:r>
            <a:r>
              <a:rPr lang="en-US" sz="1600" dirty="0">
                <a:solidFill>
                  <a:schemeClr val="bg2"/>
                </a:solidFill>
                <a:latin typeface="Poppins"/>
                <a:cs typeface="Poppins" panose="00000500000000000000" pitchFamily="2" charset="0"/>
              </a:rPr>
              <a:t> </a:t>
            </a:r>
            <a:r>
              <a:rPr lang="en-US" sz="1600" dirty="0" err="1">
                <a:solidFill>
                  <a:schemeClr val="bg2"/>
                </a:solidFill>
                <a:latin typeface="Poppins"/>
                <a:cs typeface="Poppins" panose="00000500000000000000" pitchFamily="2" charset="0"/>
              </a:rPr>
              <a:t>hyn</a:t>
            </a:r>
            <a:r>
              <a:rPr lang="en-US" sz="1600" dirty="0">
                <a:solidFill>
                  <a:schemeClr val="bg2"/>
                </a:solidFill>
                <a:latin typeface="Poppins"/>
                <a:cs typeface="Poppins" panose="00000500000000000000" pitchFamily="2" charset="0"/>
              </a:rPr>
              <a:t> o </a:t>
            </a:r>
            <a:r>
              <a:rPr lang="en-US" sz="1600" dirty="0" err="1">
                <a:solidFill>
                  <a:schemeClr val="bg2"/>
                </a:solidFill>
                <a:latin typeface="Poppins"/>
                <a:cs typeface="Poppins" panose="00000500000000000000" pitchFamily="2" charset="0"/>
              </a:rPr>
              <a:t>bryd</a:t>
            </a:r>
            <a:endParaRPr lang="en-US" sz="1600" dirty="0">
              <a:solidFill>
                <a:schemeClr val="bg2"/>
              </a:solidFill>
              <a:latin typeface="Poppins"/>
              <a:cs typeface="Poppins" panose="00000500000000000000" pitchFamily="2" charset="0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2"/>
                </a:solidFill>
                <a:latin typeface="Poppins"/>
                <a:cs typeface="Poppins" panose="00000500000000000000" pitchFamily="2" charset="0"/>
              </a:rPr>
              <a:t>Demo </a:t>
            </a:r>
            <a:r>
              <a:rPr lang="en-US" sz="1600" dirty="0" err="1">
                <a:solidFill>
                  <a:schemeClr val="bg2"/>
                </a:solidFill>
                <a:latin typeface="Poppins"/>
                <a:cs typeface="Poppins" panose="00000500000000000000" pitchFamily="2" charset="0"/>
              </a:rPr>
              <a:t>o’n</a:t>
            </a:r>
            <a:r>
              <a:rPr lang="en-US" sz="1600" dirty="0">
                <a:solidFill>
                  <a:schemeClr val="bg2"/>
                </a:solidFill>
                <a:latin typeface="Poppins"/>
                <a:cs typeface="Poppins" panose="00000500000000000000" pitchFamily="2" charset="0"/>
              </a:rPr>
              <a:t> </a:t>
            </a:r>
            <a:r>
              <a:rPr lang="en-US" sz="1600" dirty="0" err="1">
                <a:solidFill>
                  <a:schemeClr val="bg2"/>
                </a:solidFill>
                <a:latin typeface="Poppins"/>
                <a:cs typeface="Poppins" panose="00000500000000000000" pitchFamily="2" charset="0"/>
              </a:rPr>
              <a:t>dashfwrdd</a:t>
            </a:r>
            <a:r>
              <a:rPr lang="en-US" sz="1600" dirty="0">
                <a:solidFill>
                  <a:schemeClr val="bg2"/>
                </a:solidFill>
                <a:latin typeface="Poppins"/>
                <a:cs typeface="Poppins" panose="00000500000000000000" pitchFamily="2" charset="0"/>
              </a:rPr>
              <a:t> </a:t>
            </a:r>
            <a:r>
              <a:rPr lang="en-US" sz="1600" dirty="0" err="1">
                <a:solidFill>
                  <a:schemeClr val="bg2"/>
                </a:solidFill>
                <a:latin typeface="Poppins"/>
                <a:cs typeface="Poppins" panose="00000500000000000000" pitchFamily="2" charset="0"/>
              </a:rPr>
              <a:t>digidol</a:t>
            </a:r>
            <a:endParaRPr lang="en-US" sz="1600" dirty="0">
              <a:solidFill>
                <a:schemeClr val="bg2"/>
              </a:solidFill>
              <a:latin typeface="Poppins"/>
              <a:cs typeface="Poppins" panose="00000500000000000000" pitchFamily="2" charset="0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chemeClr val="bg2"/>
                </a:solidFill>
                <a:latin typeface="Poppins"/>
                <a:cs typeface="Poppins" panose="00000500000000000000" pitchFamily="2" charset="0"/>
              </a:rPr>
              <a:t>Pwysigrwydd</a:t>
            </a:r>
            <a:r>
              <a:rPr lang="en-US" sz="1600" dirty="0">
                <a:solidFill>
                  <a:schemeClr val="bg2"/>
                </a:solidFill>
                <a:latin typeface="Poppins"/>
                <a:cs typeface="Poppins" panose="00000500000000000000" pitchFamily="2" charset="0"/>
              </a:rPr>
              <a:t> </a:t>
            </a:r>
            <a:r>
              <a:rPr lang="en-US" sz="1600" dirty="0" err="1">
                <a:solidFill>
                  <a:schemeClr val="bg2"/>
                </a:solidFill>
                <a:latin typeface="Poppins"/>
                <a:cs typeface="Poppins" panose="00000500000000000000" pitchFamily="2" charset="0"/>
              </a:rPr>
              <a:t>newid</a:t>
            </a:r>
            <a:r>
              <a:rPr lang="en-US" sz="1600" dirty="0">
                <a:solidFill>
                  <a:schemeClr val="bg2"/>
                </a:solidFill>
                <a:latin typeface="Poppins"/>
                <a:cs typeface="Poppins" panose="00000500000000000000" pitchFamily="2" charset="0"/>
              </a:rPr>
              <a:t> </a:t>
            </a:r>
            <a:r>
              <a:rPr lang="en-US" sz="1600" dirty="0" err="1">
                <a:solidFill>
                  <a:schemeClr val="bg2"/>
                </a:solidFill>
                <a:latin typeface="Poppins"/>
                <a:cs typeface="Poppins" panose="00000500000000000000" pitchFamily="2" charset="0"/>
              </a:rPr>
              <a:t>Credydau</a:t>
            </a:r>
            <a:r>
              <a:rPr lang="en-US" sz="1600" dirty="0">
                <a:solidFill>
                  <a:schemeClr val="bg2"/>
                </a:solidFill>
                <a:latin typeface="Poppins"/>
                <a:cs typeface="Poppins" panose="00000500000000000000" pitchFamily="2" charset="0"/>
              </a:rPr>
              <a:t> </a:t>
            </a:r>
            <a:r>
              <a:rPr lang="en-US" sz="1600" dirty="0" err="1">
                <a:solidFill>
                  <a:schemeClr val="bg2"/>
                </a:solidFill>
                <a:latin typeface="Poppins"/>
                <a:cs typeface="Poppins" panose="00000500000000000000" pitchFamily="2" charset="0"/>
              </a:rPr>
              <a:t>Amser</a:t>
            </a:r>
            <a:r>
              <a:rPr lang="en-US" sz="1600" dirty="0">
                <a:solidFill>
                  <a:schemeClr val="bg2"/>
                </a:solidFill>
                <a:latin typeface="Poppins"/>
                <a:cs typeface="Poppins" panose="00000500000000000000" pitchFamily="2" charset="0"/>
              </a:rPr>
              <a:t> </a:t>
            </a:r>
            <a:r>
              <a:rPr lang="en-US" sz="1600" dirty="0" err="1">
                <a:solidFill>
                  <a:schemeClr val="bg2"/>
                </a:solidFill>
                <a:latin typeface="Poppins"/>
                <a:cs typeface="Poppins" panose="00000500000000000000" pitchFamily="2" charset="0"/>
              </a:rPr>
              <a:t>papur</a:t>
            </a:r>
            <a:r>
              <a:rPr lang="en-US" sz="1600" dirty="0">
                <a:solidFill>
                  <a:schemeClr val="bg2"/>
                </a:solidFill>
                <a:latin typeface="Poppins"/>
                <a:cs typeface="Poppins" panose="00000500000000000000" pitchFamily="2" charset="0"/>
              </a:rPr>
              <a:t> 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2"/>
              </a:solidFill>
              <a:latin typeface="Poppins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41722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80ACC4D1-ACFD-E349-8F9F-704870B15FA9}"/>
              </a:ext>
            </a:extLst>
          </p:cNvPr>
          <p:cNvSpPr txBox="1"/>
          <p:nvPr/>
        </p:nvSpPr>
        <p:spPr>
          <a:xfrm>
            <a:off x="550838" y="1942031"/>
            <a:ext cx="4830168" cy="642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500" dirty="0">
                <a:solidFill>
                  <a:schemeClr val="bg2"/>
                </a:solidFill>
                <a:latin typeface="+mj-lt"/>
                <a:cs typeface="Poppins SemiBold" panose="00000700000000000000" pitchFamily="2" charset="0"/>
              </a:rPr>
              <a:t>EIN GWELEDIGAETH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A092031-1C8F-F042-8170-AAB0BCE2F12F}"/>
              </a:ext>
            </a:extLst>
          </p:cNvPr>
          <p:cNvSpPr txBox="1"/>
          <p:nvPr/>
        </p:nvSpPr>
        <p:spPr>
          <a:xfrm>
            <a:off x="1295904" y="2751956"/>
            <a:ext cx="68575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err="1">
                <a:latin typeface="Poppins Light" pitchFamily="2" charset="77"/>
                <a:cs typeface="Poppins Light" pitchFamily="2" charset="77"/>
              </a:rPr>
              <a:t>Byd</a:t>
            </a:r>
            <a:r>
              <a:rPr lang="en-GB" sz="1600" dirty="0">
                <a:latin typeface="Poppins Light" pitchFamily="2" charset="77"/>
                <a:cs typeface="Poppins Light" pitchFamily="2" charset="77"/>
              </a:rPr>
              <a:t> </a:t>
            </a:r>
            <a:r>
              <a:rPr lang="en-GB" sz="1600" dirty="0" err="1">
                <a:latin typeface="Poppins Light" pitchFamily="2" charset="77"/>
                <a:cs typeface="Poppins Light" pitchFamily="2" charset="77"/>
              </a:rPr>
              <a:t>ble</a:t>
            </a:r>
            <a:r>
              <a:rPr lang="en-GB" sz="1600" dirty="0">
                <a:latin typeface="Poppins Light" pitchFamily="2" charset="77"/>
                <a:cs typeface="Poppins Light" pitchFamily="2" charset="77"/>
              </a:rPr>
              <a:t> </a:t>
            </a:r>
            <a:r>
              <a:rPr lang="en-GB" sz="1600" dirty="0" err="1">
                <a:latin typeface="Poppins Light" pitchFamily="2" charset="77"/>
                <a:cs typeface="Poppins Light" pitchFamily="2" charset="77"/>
              </a:rPr>
              <a:t>bydd</a:t>
            </a:r>
            <a:r>
              <a:rPr lang="en-GB" sz="1600" dirty="0">
                <a:latin typeface="Poppins Light" pitchFamily="2" charset="77"/>
                <a:cs typeface="Poppins Light" pitchFamily="2" charset="77"/>
              </a:rPr>
              <a:t> </a:t>
            </a:r>
            <a:r>
              <a:rPr lang="en-GB" sz="1600" dirty="0" err="1">
                <a:latin typeface="Poppins Light" pitchFamily="2" charset="77"/>
                <a:cs typeface="Poppins Light" pitchFamily="2" charset="77"/>
              </a:rPr>
              <a:t>cymunedau</a:t>
            </a:r>
            <a:r>
              <a:rPr lang="en-GB" sz="1600" dirty="0">
                <a:latin typeface="Poppins Light" pitchFamily="2" charset="77"/>
                <a:cs typeface="Poppins Light" pitchFamily="2" charset="77"/>
              </a:rPr>
              <a:t> </a:t>
            </a:r>
            <a:r>
              <a:rPr lang="en-GB" sz="1600" dirty="0" err="1">
                <a:latin typeface="Poppins Light" pitchFamily="2" charset="77"/>
                <a:cs typeface="Poppins Light" pitchFamily="2" charset="77"/>
              </a:rPr>
              <a:t>yn</a:t>
            </a:r>
            <a:r>
              <a:rPr lang="en-GB" sz="1600" dirty="0">
                <a:latin typeface="Poppins Light" pitchFamily="2" charset="77"/>
                <a:cs typeface="Poppins Light" pitchFamily="2" charset="77"/>
              </a:rPr>
              <a:t> </a:t>
            </a:r>
            <a:r>
              <a:rPr lang="en-GB" sz="1600" dirty="0" err="1">
                <a:latin typeface="Poppins Light" pitchFamily="2" charset="77"/>
                <a:cs typeface="Poppins Light" pitchFamily="2" charset="77"/>
              </a:rPr>
              <a:t>adfer</a:t>
            </a:r>
            <a:r>
              <a:rPr lang="en-GB" sz="1600" dirty="0">
                <a:latin typeface="Poppins Light" pitchFamily="2" charset="77"/>
                <a:cs typeface="Poppins Light" pitchFamily="2" charset="77"/>
              </a:rPr>
              <a:t> ac </a:t>
            </a:r>
            <a:r>
              <a:rPr lang="en-GB" sz="1600" dirty="0" err="1">
                <a:latin typeface="Poppins Light" pitchFamily="2" charset="77"/>
                <a:cs typeface="Poppins Light" pitchFamily="2" charset="77"/>
              </a:rPr>
              <a:t>adeiladu</a:t>
            </a:r>
            <a:r>
              <a:rPr lang="en-GB" sz="1600" dirty="0">
                <a:latin typeface="Poppins Light" pitchFamily="2" charset="77"/>
                <a:cs typeface="Poppins Light" pitchFamily="2" charset="77"/>
              </a:rPr>
              <a:t> </a:t>
            </a:r>
            <a:r>
              <a:rPr lang="en-GB" sz="1600" dirty="0" err="1">
                <a:latin typeface="Poppins Light" pitchFamily="2" charset="77"/>
                <a:cs typeface="Poppins Light" pitchFamily="2" charset="77"/>
              </a:rPr>
              <a:t>eu</a:t>
            </a:r>
            <a:r>
              <a:rPr lang="en-GB" sz="1600" dirty="0">
                <a:latin typeface="Poppins Light" pitchFamily="2" charset="77"/>
                <a:cs typeface="Poppins Light" pitchFamily="2" charset="77"/>
              </a:rPr>
              <a:t> </a:t>
            </a:r>
            <a:r>
              <a:rPr lang="en-GB" sz="1600" dirty="0" err="1">
                <a:latin typeface="Poppins Light" pitchFamily="2" charset="77"/>
                <a:cs typeface="Poppins Light" pitchFamily="2" charset="77"/>
              </a:rPr>
              <a:t>hunain</a:t>
            </a:r>
            <a:r>
              <a:rPr lang="en-GB" sz="1600" dirty="0">
                <a:latin typeface="Poppins Light" pitchFamily="2" charset="77"/>
                <a:cs typeface="Poppins Light" pitchFamily="2" charset="77"/>
              </a:rPr>
              <a:t> </a:t>
            </a:r>
            <a:r>
              <a:rPr lang="en-GB" sz="1600" dirty="0" err="1">
                <a:latin typeface="Poppins Light" pitchFamily="2" charset="77"/>
                <a:cs typeface="Poppins Light" pitchFamily="2" charset="77"/>
              </a:rPr>
              <a:t>drwy</a:t>
            </a:r>
            <a:r>
              <a:rPr lang="en-GB" sz="1600" dirty="0">
                <a:latin typeface="Poppins Light" pitchFamily="2" charset="77"/>
                <a:cs typeface="Poppins Light" pitchFamily="2" charset="77"/>
              </a:rPr>
              <a:t>  </a:t>
            </a:r>
            <a:r>
              <a:rPr lang="en-GB" sz="1600" dirty="0" err="1">
                <a:latin typeface="Poppins Light" pitchFamily="2" charset="77"/>
                <a:cs typeface="Poppins Light" pitchFamily="2" charset="77"/>
              </a:rPr>
              <a:t>alluogi</a:t>
            </a:r>
            <a:r>
              <a:rPr lang="en-GB" sz="1600" dirty="0">
                <a:latin typeface="Poppins Light" pitchFamily="2" charset="77"/>
                <a:cs typeface="Poppins Light" pitchFamily="2" charset="77"/>
              </a:rPr>
              <a:t> </a:t>
            </a:r>
            <a:r>
              <a:rPr lang="en-GB" sz="1600" dirty="0" err="1">
                <a:latin typeface="Poppins Light" pitchFamily="2" charset="77"/>
                <a:cs typeface="Poppins Light" pitchFamily="2" charset="77"/>
              </a:rPr>
              <a:t>mwy</a:t>
            </a:r>
            <a:r>
              <a:rPr lang="en-GB" sz="1600" dirty="0">
                <a:latin typeface="Poppins Light" pitchFamily="2" charset="77"/>
                <a:cs typeface="Poppins Light" pitchFamily="2" charset="77"/>
              </a:rPr>
              <a:t> o </a:t>
            </a:r>
            <a:r>
              <a:rPr lang="en-GB" sz="1600" dirty="0" err="1">
                <a:latin typeface="Poppins Light" pitchFamily="2" charset="77"/>
                <a:cs typeface="Poppins Light" pitchFamily="2" charset="77"/>
              </a:rPr>
              <a:t>unigolion</a:t>
            </a:r>
            <a:r>
              <a:rPr lang="en-GB" sz="1600" dirty="0">
                <a:latin typeface="Poppins Light" pitchFamily="2" charset="77"/>
                <a:cs typeface="Poppins Light" pitchFamily="2" charset="77"/>
              </a:rPr>
              <a:t> a </a:t>
            </a:r>
            <a:r>
              <a:rPr lang="en-GB" sz="1600" dirty="0" err="1">
                <a:latin typeface="Poppins Light" pitchFamily="2" charset="77"/>
                <a:cs typeface="Poppins Light" pitchFamily="2" charset="77"/>
              </a:rPr>
              <a:t>grwpiau</a:t>
            </a:r>
            <a:r>
              <a:rPr lang="en-GB" sz="1600" dirty="0">
                <a:latin typeface="Poppins Light" pitchFamily="2" charset="77"/>
                <a:cs typeface="Poppins Light" pitchFamily="2" charset="77"/>
              </a:rPr>
              <a:t> o </a:t>
            </a:r>
            <a:r>
              <a:rPr lang="en-GB" sz="1600" dirty="0" err="1">
                <a:latin typeface="Poppins Light" pitchFamily="2" charset="77"/>
                <a:cs typeface="Poppins Light" pitchFamily="2" charset="77"/>
              </a:rPr>
              <a:t>bobol</a:t>
            </a:r>
            <a:r>
              <a:rPr lang="en-GB" sz="1600" dirty="0">
                <a:latin typeface="Poppins Light" pitchFamily="2" charset="77"/>
                <a:cs typeface="Poppins Light" pitchFamily="2" charset="77"/>
              </a:rPr>
              <a:t> </a:t>
            </a:r>
            <a:r>
              <a:rPr lang="en-GB" sz="1600" dirty="0" err="1">
                <a:latin typeface="Poppins Light" pitchFamily="2" charset="77"/>
                <a:cs typeface="Poppins Light" pitchFamily="2" charset="77"/>
              </a:rPr>
              <a:t>gwahanol</a:t>
            </a:r>
            <a:r>
              <a:rPr lang="en-GB" sz="1600" dirty="0">
                <a:latin typeface="Poppins Light" pitchFamily="2" charset="77"/>
                <a:cs typeface="Poppins Light" pitchFamily="2" charset="77"/>
              </a:rPr>
              <a:t> </a:t>
            </a:r>
            <a:r>
              <a:rPr lang="en-GB" sz="1600" dirty="0" err="1">
                <a:latin typeface="Poppins Light" pitchFamily="2" charset="77"/>
                <a:cs typeface="Poppins Light" pitchFamily="2" charset="77"/>
              </a:rPr>
              <a:t>i</a:t>
            </a:r>
            <a:r>
              <a:rPr lang="en-GB" sz="1600" dirty="0">
                <a:latin typeface="Poppins Light" pitchFamily="2" charset="77"/>
                <a:cs typeface="Poppins Light" pitchFamily="2" charset="77"/>
              </a:rPr>
              <a:t> </a:t>
            </a:r>
            <a:r>
              <a:rPr lang="en-GB" sz="1600" dirty="0" err="1">
                <a:latin typeface="Poppins Light" pitchFamily="2" charset="77"/>
                <a:cs typeface="Poppins Light" pitchFamily="2" charset="77"/>
              </a:rPr>
              <a:t>wirfoddoli</a:t>
            </a:r>
            <a:r>
              <a:rPr lang="en-GB" sz="1600" dirty="0">
                <a:latin typeface="Poppins Light" pitchFamily="2" charset="77"/>
                <a:cs typeface="Poppins Light" pitchFamily="2" charset="77"/>
              </a:rPr>
              <a:t> a </a:t>
            </a:r>
            <a:r>
              <a:rPr lang="en-GB" sz="1600" dirty="0" err="1">
                <a:latin typeface="Poppins Light" pitchFamily="2" charset="77"/>
                <a:cs typeface="Poppins Light" pitchFamily="2" charset="77"/>
              </a:rPr>
              <a:t>chefnogi</a:t>
            </a:r>
            <a:r>
              <a:rPr lang="en-GB" sz="1600" dirty="0">
                <a:latin typeface="Poppins Light" pitchFamily="2" charset="77"/>
                <a:cs typeface="Poppins Light" pitchFamily="2" charset="77"/>
              </a:rPr>
              <a:t> </a:t>
            </a:r>
            <a:r>
              <a:rPr lang="en-GB" sz="1600" dirty="0" err="1">
                <a:latin typeface="Poppins Light" pitchFamily="2" charset="77"/>
                <a:cs typeface="Poppins Light" pitchFamily="2" charset="77"/>
              </a:rPr>
              <a:t>eu</a:t>
            </a:r>
            <a:r>
              <a:rPr lang="en-GB" sz="1600" dirty="0">
                <a:latin typeface="Poppins Light" pitchFamily="2" charset="77"/>
                <a:cs typeface="Poppins Light" pitchFamily="2" charset="77"/>
              </a:rPr>
              <a:t> </a:t>
            </a:r>
            <a:r>
              <a:rPr lang="en-GB" sz="1600" dirty="0" err="1">
                <a:latin typeface="Poppins Light" pitchFamily="2" charset="77"/>
                <a:cs typeface="Poppins Light" pitchFamily="2" charset="77"/>
              </a:rPr>
              <a:t>cymunedau</a:t>
            </a:r>
            <a:r>
              <a:rPr lang="en-GB" sz="1600" dirty="0">
                <a:latin typeface="Poppins Light" pitchFamily="2" charset="77"/>
                <a:cs typeface="Poppins Light" pitchFamily="2" charset="77"/>
              </a:rPr>
              <a:t>, </a:t>
            </a:r>
            <a:r>
              <a:rPr lang="en-GB" sz="1600" dirty="0" err="1">
                <a:latin typeface="Poppins Light" pitchFamily="2" charset="77"/>
                <a:cs typeface="Poppins Light" pitchFamily="2" charset="77"/>
              </a:rPr>
              <a:t>gyda</a:t>
            </a:r>
            <a:r>
              <a:rPr lang="en-GB" sz="1600" dirty="0">
                <a:latin typeface="Poppins Light" pitchFamily="2" charset="77"/>
                <a:cs typeface="Poppins Light" pitchFamily="2" charset="77"/>
              </a:rPr>
              <a:t> </a:t>
            </a:r>
            <a:r>
              <a:rPr lang="en-GB" sz="1600" dirty="0" err="1">
                <a:latin typeface="Poppins Light" pitchFamily="2" charset="77"/>
                <a:cs typeface="Poppins Light" pitchFamily="2" charset="77"/>
              </a:rPr>
              <a:t>gwaith</a:t>
            </a:r>
            <a:r>
              <a:rPr lang="en-GB" sz="1600" dirty="0">
                <a:latin typeface="Poppins Light" pitchFamily="2" charset="77"/>
                <a:cs typeface="Poppins Light" pitchFamily="2" charset="77"/>
              </a:rPr>
              <a:t> </a:t>
            </a:r>
            <a:r>
              <a:rPr lang="en-GB" sz="1600" dirty="0" err="1">
                <a:latin typeface="Poppins Light" pitchFamily="2" charset="77"/>
                <a:cs typeface="Poppins Light" pitchFamily="2" charset="77"/>
              </a:rPr>
              <a:t>gyda</a:t>
            </a:r>
            <a:r>
              <a:rPr lang="en-GB" sz="1600" dirty="0">
                <a:latin typeface="Poppins Light" pitchFamily="2" charset="77"/>
                <a:cs typeface="Poppins Light" pitchFamily="2" charset="77"/>
              </a:rPr>
              <a:t> </a:t>
            </a:r>
            <a:r>
              <a:rPr lang="en-GB" sz="1600" dirty="0" err="1">
                <a:latin typeface="Poppins Light" pitchFamily="2" charset="77"/>
                <a:cs typeface="Poppins Light" pitchFamily="2" charset="77"/>
              </a:rPr>
              <a:t>tâl</a:t>
            </a:r>
            <a:r>
              <a:rPr lang="en-GB" sz="1600" dirty="0">
                <a:latin typeface="Poppins Light" pitchFamily="2" charset="77"/>
                <a:cs typeface="Poppins Light" pitchFamily="2" charset="77"/>
              </a:rPr>
              <a:t> a </a:t>
            </a:r>
            <a:r>
              <a:rPr lang="en-GB" sz="1600" dirty="0" err="1">
                <a:latin typeface="Poppins Light" pitchFamily="2" charset="77"/>
                <a:cs typeface="Poppins Light" pitchFamily="2" charset="77"/>
              </a:rPr>
              <a:t>gwaith</a:t>
            </a:r>
            <a:r>
              <a:rPr lang="en-GB" sz="1600" dirty="0">
                <a:latin typeface="Poppins Light" pitchFamily="2" charset="77"/>
                <a:cs typeface="Poppins Light" pitchFamily="2" charset="77"/>
              </a:rPr>
              <a:t> </a:t>
            </a:r>
            <a:r>
              <a:rPr lang="en-GB" sz="1600" dirty="0" err="1">
                <a:latin typeface="Poppins Light" pitchFamily="2" charset="77"/>
                <a:cs typeface="Poppins Light" pitchFamily="2" charset="77"/>
              </a:rPr>
              <a:t>gwirfoddol</a:t>
            </a:r>
            <a:r>
              <a:rPr lang="en-GB" sz="1600" dirty="0">
                <a:latin typeface="Poppins Light" pitchFamily="2" charset="77"/>
                <a:cs typeface="Poppins Light" pitchFamily="2" charset="77"/>
              </a:rPr>
              <a:t> </a:t>
            </a:r>
            <a:r>
              <a:rPr lang="en-GB" sz="1600" dirty="0" err="1">
                <a:latin typeface="Poppins Light" pitchFamily="2" charset="77"/>
                <a:cs typeface="Poppins Light" pitchFamily="2" charset="77"/>
              </a:rPr>
              <a:t>yn</a:t>
            </a:r>
            <a:r>
              <a:rPr lang="en-GB" sz="1600" dirty="0">
                <a:latin typeface="Poppins Light" pitchFamily="2" charset="77"/>
                <a:cs typeface="Poppins Light" pitchFamily="2" charset="77"/>
              </a:rPr>
              <a:t> </a:t>
            </a:r>
            <a:r>
              <a:rPr lang="en-GB" sz="1600" dirty="0" err="1">
                <a:latin typeface="Poppins Light" pitchFamily="2" charset="77"/>
                <a:cs typeface="Poppins Light" pitchFamily="2" charset="77"/>
              </a:rPr>
              <a:t>cael</a:t>
            </a:r>
            <a:r>
              <a:rPr lang="en-GB" sz="1600" dirty="0">
                <a:latin typeface="Poppins Light" pitchFamily="2" charset="77"/>
                <a:cs typeface="Poppins Light" pitchFamily="2" charset="77"/>
              </a:rPr>
              <a:t> </a:t>
            </a:r>
            <a:r>
              <a:rPr lang="en-GB" sz="1600" dirty="0" err="1">
                <a:latin typeface="Poppins Light" pitchFamily="2" charset="77"/>
                <a:cs typeface="Poppins Light" pitchFamily="2" charset="77"/>
              </a:rPr>
              <a:t>cydraddoldeb</a:t>
            </a:r>
            <a:r>
              <a:rPr lang="en-GB" sz="1600" dirty="0">
                <a:latin typeface="Poppins Light" pitchFamily="2" charset="77"/>
                <a:cs typeface="Poppins Light" pitchFamily="2" charset="77"/>
              </a:rPr>
              <a:t> </a:t>
            </a:r>
            <a:r>
              <a:rPr lang="en-GB" sz="1600" dirty="0" err="1">
                <a:latin typeface="Poppins Light" pitchFamily="2" charset="77"/>
                <a:cs typeface="Poppins Light" pitchFamily="2" charset="77"/>
              </a:rPr>
              <a:t>wrth</a:t>
            </a:r>
            <a:r>
              <a:rPr lang="en-GB" sz="1600" dirty="0">
                <a:latin typeface="Poppins Light" pitchFamily="2" charset="77"/>
                <a:cs typeface="Poppins Light" pitchFamily="2" charset="77"/>
              </a:rPr>
              <a:t> </a:t>
            </a:r>
            <a:r>
              <a:rPr lang="en-GB" sz="1600" dirty="0" err="1">
                <a:latin typeface="Poppins Light" pitchFamily="2" charset="77"/>
                <a:cs typeface="Poppins Light" pitchFamily="2" charset="77"/>
              </a:rPr>
              <a:t>eu</a:t>
            </a:r>
            <a:r>
              <a:rPr lang="en-GB" sz="1600" dirty="0">
                <a:latin typeface="Poppins Light" pitchFamily="2" charset="77"/>
                <a:cs typeface="Poppins Light" pitchFamily="2" charset="77"/>
              </a:rPr>
              <a:t> </a:t>
            </a:r>
            <a:r>
              <a:rPr lang="en-GB" sz="1600" dirty="0" err="1">
                <a:latin typeface="Poppins Light" pitchFamily="2" charset="77"/>
                <a:cs typeface="Poppins Light" pitchFamily="2" charset="77"/>
              </a:rPr>
              <a:t>mesur</a:t>
            </a:r>
            <a:r>
              <a:rPr lang="en-GB" sz="1600" dirty="0">
                <a:latin typeface="Poppins Light" pitchFamily="2" charset="77"/>
                <a:cs typeface="Poppins Light" pitchFamily="2" charset="77"/>
              </a:rPr>
              <a:t> </a:t>
            </a:r>
            <a:r>
              <a:rPr lang="en-GB" sz="1600" dirty="0" err="1">
                <a:latin typeface="Poppins Light" pitchFamily="2" charset="77"/>
                <a:cs typeface="Poppins Light" pitchFamily="2" charset="77"/>
              </a:rPr>
              <a:t>yng</a:t>
            </a:r>
            <a:r>
              <a:rPr lang="en-GB" sz="1600" dirty="0">
                <a:latin typeface="Poppins Light" pitchFamily="2" charset="77"/>
                <a:cs typeface="Poppins Light" pitchFamily="2" charset="77"/>
              </a:rPr>
              <a:t> </a:t>
            </a:r>
            <a:r>
              <a:rPr lang="en-GB" sz="1600" dirty="0" err="1">
                <a:latin typeface="Poppins Light" pitchFamily="2" charset="77"/>
                <a:cs typeface="Poppins Light" pitchFamily="2" charset="77"/>
              </a:rPr>
              <a:t>nghyd-destun</a:t>
            </a:r>
            <a:r>
              <a:rPr lang="en-GB" sz="1600" dirty="0">
                <a:latin typeface="Poppins Light" pitchFamily="2" charset="77"/>
                <a:cs typeface="Poppins Light" pitchFamily="2" charset="77"/>
              </a:rPr>
              <a:t> </a:t>
            </a:r>
            <a:r>
              <a:rPr lang="en-GB" sz="1600" dirty="0" err="1">
                <a:latin typeface="Poppins Light" pitchFamily="2" charset="77"/>
                <a:cs typeface="Poppins Light" pitchFamily="2" charset="77"/>
              </a:rPr>
              <a:t>cyfoeth</a:t>
            </a:r>
            <a:r>
              <a:rPr lang="en-GB" sz="1600" dirty="0">
                <a:latin typeface="Poppins Light" pitchFamily="2" charset="77"/>
                <a:cs typeface="Poppins Light" pitchFamily="2" charset="77"/>
              </a:rPr>
              <a:t> y </a:t>
            </a:r>
            <a:r>
              <a:rPr lang="en-GB" sz="1600" dirty="0" err="1">
                <a:latin typeface="Poppins Light" pitchFamily="2" charset="77"/>
                <a:cs typeface="Poppins Light" pitchFamily="2" charset="77"/>
              </a:rPr>
              <a:t>genedl</a:t>
            </a:r>
            <a:r>
              <a:rPr lang="en-GB" sz="1600" dirty="0">
                <a:latin typeface="Poppins Light" pitchFamily="2" charset="77"/>
                <a:cs typeface="Poppins Light" pitchFamily="2" charset="77"/>
              </a:rPr>
              <a:t>. </a:t>
            </a:r>
            <a:endParaRPr lang="en-GB" sz="2000" dirty="0"/>
          </a:p>
        </p:txBody>
      </p:sp>
      <p:pic>
        <p:nvPicPr>
          <p:cNvPr id="5" name="Picture 4" descr="A picture containing icon&#10;&#10;Description automatically generated">
            <a:extLst>
              <a:ext uri="{FF2B5EF4-FFF2-40B4-BE49-F238E27FC236}">
                <a16:creationId xmlns:a16="http://schemas.microsoft.com/office/drawing/2014/main" id="{D2D634FB-9FCD-B24F-B33B-654ED28524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38" y="2762592"/>
            <a:ext cx="596900" cy="59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6894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80ACC4D1-ACFD-E349-8F9F-704870B15FA9}"/>
              </a:ext>
            </a:extLst>
          </p:cNvPr>
          <p:cNvSpPr txBox="1"/>
          <p:nvPr/>
        </p:nvSpPr>
        <p:spPr>
          <a:xfrm>
            <a:off x="550838" y="1942031"/>
            <a:ext cx="4830168" cy="64203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3500" dirty="0">
                <a:solidFill>
                  <a:schemeClr val="bg2"/>
                </a:solidFill>
                <a:latin typeface="+mj-lt"/>
                <a:cs typeface="Poppins SemiBold" panose="00000700000000000000" pitchFamily="2" charset="0"/>
              </a:rPr>
              <a:t>YNGLŶN Â TEMPO:​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A092031-1C8F-F042-8170-AAB0BCE2F12F}"/>
              </a:ext>
            </a:extLst>
          </p:cNvPr>
          <p:cNvSpPr txBox="1"/>
          <p:nvPr/>
        </p:nvSpPr>
        <p:spPr>
          <a:xfrm>
            <a:off x="1084748" y="2761136"/>
            <a:ext cx="7114635" cy="218521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latin typeface="Poppins Light" pitchFamily="2" charset="77"/>
              <a:cs typeface="Poppins Light" pitchFamily="2" charset="77"/>
            </a:endParaRPr>
          </a:p>
          <a:p>
            <a:r>
              <a:rPr lang="en-US" dirty="0" err="1">
                <a:latin typeface="Poppins Light"/>
                <a:cs typeface="Poppins Light" panose="00000400000000000000" pitchFamily="2" charset="0"/>
              </a:rPr>
              <a:t>Ryda</a:t>
            </a:r>
            <a:r>
              <a:rPr lang="en-US" dirty="0">
                <a:latin typeface="Poppins Light"/>
                <a:cs typeface="Poppins Light" panose="00000400000000000000" pitchFamily="2" charset="0"/>
              </a:rPr>
              <a:t> </a:t>
            </a:r>
            <a:r>
              <a:rPr lang="en-US" dirty="0" err="1">
                <a:latin typeface="Poppins Light"/>
                <a:cs typeface="Poppins Light" panose="00000400000000000000" pitchFamily="2" charset="0"/>
              </a:rPr>
              <a:t>ni'n</a:t>
            </a:r>
            <a:r>
              <a:rPr lang="en-US" dirty="0">
                <a:latin typeface="Poppins Light"/>
                <a:cs typeface="Poppins Light" panose="00000400000000000000" pitchFamily="2" charset="0"/>
              </a:rPr>
              <a:t> </a:t>
            </a:r>
            <a:r>
              <a:rPr lang="en-US" dirty="0" err="1">
                <a:latin typeface="Poppins Light"/>
                <a:cs typeface="Poppins Light" panose="00000400000000000000" pitchFamily="2" charset="0"/>
              </a:rPr>
              <a:t>cyd-ddylunio</a:t>
            </a:r>
            <a:r>
              <a:rPr lang="en-US" dirty="0">
                <a:latin typeface="Poppins Light"/>
                <a:cs typeface="Poppins Light" panose="00000400000000000000" pitchFamily="2" charset="0"/>
              </a:rPr>
              <a:t> a </a:t>
            </a:r>
            <a:r>
              <a:rPr lang="en-US" dirty="0" err="1">
                <a:latin typeface="Poppins Light"/>
                <a:cs typeface="Poppins Light" panose="00000400000000000000" pitchFamily="2" charset="0"/>
              </a:rPr>
              <a:t>chreu</a:t>
            </a:r>
            <a:r>
              <a:rPr lang="en-US" dirty="0">
                <a:latin typeface="Poppins Light"/>
                <a:cs typeface="Poppins Light" panose="00000400000000000000" pitchFamily="2" charset="0"/>
              </a:rPr>
              <a:t> </a:t>
            </a:r>
            <a:r>
              <a:rPr lang="en-US" dirty="0" err="1">
                <a:latin typeface="Poppins Light"/>
                <a:cs typeface="Poppins Light" panose="00000400000000000000" pitchFamily="2" charset="0"/>
              </a:rPr>
              <a:t>rhwydweithiau</a:t>
            </a:r>
            <a:r>
              <a:rPr lang="en-US" dirty="0">
                <a:latin typeface="Poppins Light"/>
                <a:cs typeface="Poppins Light" panose="00000400000000000000" pitchFamily="2" charset="0"/>
              </a:rPr>
              <a:t> </a:t>
            </a:r>
            <a:r>
              <a:rPr lang="en-US" dirty="0" err="1">
                <a:latin typeface="Poppins Light"/>
                <a:cs typeface="Poppins Light" panose="00000400000000000000" pitchFamily="2" charset="0"/>
              </a:rPr>
              <a:t>Credydau</a:t>
            </a:r>
            <a:r>
              <a:rPr lang="en-US" dirty="0">
                <a:latin typeface="Poppins Light"/>
                <a:cs typeface="Poppins Light" panose="00000400000000000000" pitchFamily="2" charset="0"/>
              </a:rPr>
              <a:t> </a:t>
            </a:r>
            <a:r>
              <a:rPr lang="en-US" dirty="0" err="1">
                <a:latin typeface="Poppins Light"/>
                <a:cs typeface="Poppins Light" panose="00000400000000000000" pitchFamily="2" charset="0"/>
              </a:rPr>
              <a:t>Amser</a:t>
            </a:r>
            <a:r>
              <a:rPr lang="en-US" dirty="0">
                <a:latin typeface="Poppins Light"/>
                <a:cs typeface="Poppins Light" panose="00000400000000000000" pitchFamily="2" charset="0"/>
              </a:rPr>
              <a:t> Tempo mewn partneriaethau gydag awdurdodau lleol, </a:t>
            </a:r>
            <a:r>
              <a:rPr lang="en-US" dirty="0" err="1">
                <a:latin typeface="Poppins Light"/>
                <a:cs typeface="Poppins Light" panose="00000400000000000000" pitchFamily="2" charset="0"/>
              </a:rPr>
              <a:t>darparwyr</a:t>
            </a:r>
            <a:r>
              <a:rPr lang="en-US" dirty="0">
                <a:latin typeface="Poppins Light"/>
                <a:cs typeface="Poppins Light" panose="00000400000000000000" pitchFamily="2" charset="0"/>
              </a:rPr>
              <a:t> </a:t>
            </a:r>
            <a:r>
              <a:rPr lang="en-US" dirty="0" err="1">
                <a:latin typeface="Poppins Light"/>
                <a:cs typeface="Poppins Light" panose="00000400000000000000" pitchFamily="2" charset="0"/>
              </a:rPr>
              <a:t>llês</a:t>
            </a:r>
            <a:r>
              <a:rPr lang="en-US" dirty="0">
                <a:latin typeface="Poppins Light"/>
                <a:cs typeface="Poppins Light" panose="00000400000000000000" pitchFamily="2" charset="0"/>
              </a:rPr>
              <a:t>, iechyd, gofal cymdeithasol a chartrefi, ysgolion, </a:t>
            </a:r>
            <a:r>
              <a:rPr lang="en-US" dirty="0" err="1">
                <a:latin typeface="Poppins Light"/>
                <a:cs typeface="Poppins Light" panose="00000400000000000000" pitchFamily="2" charset="0"/>
              </a:rPr>
              <a:t>busnesau</a:t>
            </a:r>
            <a:r>
              <a:rPr lang="en-US" dirty="0">
                <a:latin typeface="Poppins Light"/>
                <a:cs typeface="Poppins Light" panose="00000400000000000000" pitchFamily="2" charset="0"/>
              </a:rPr>
              <a:t> </a:t>
            </a:r>
            <a:r>
              <a:rPr lang="en-US" dirty="0" err="1">
                <a:latin typeface="Poppins Light"/>
                <a:cs typeface="Poppins Light" panose="00000400000000000000" pitchFamily="2" charset="0"/>
              </a:rPr>
              <a:t>a'r</a:t>
            </a:r>
            <a:r>
              <a:rPr lang="en-US" dirty="0">
                <a:latin typeface="Poppins Light"/>
                <a:cs typeface="Poppins Light" panose="00000400000000000000" pitchFamily="2" charset="0"/>
              </a:rPr>
              <a:t> sector </a:t>
            </a:r>
            <a:r>
              <a:rPr lang="en-US" dirty="0" err="1">
                <a:latin typeface="Poppins Light"/>
                <a:cs typeface="Poppins Light" panose="00000400000000000000" pitchFamily="2" charset="0"/>
              </a:rPr>
              <a:t>wirfoddol</a:t>
            </a:r>
            <a:r>
              <a:rPr lang="en-US" dirty="0">
                <a:latin typeface="Poppins Light"/>
                <a:cs typeface="Poppins Light" panose="00000400000000000000" pitchFamily="2" charset="0"/>
              </a:rPr>
              <a:t> wrth ysbrydoli pobol o bob oedran i ddod at </a:t>
            </a:r>
            <a:r>
              <a:rPr lang="en-US" dirty="0" err="1">
                <a:latin typeface="Poppins Light"/>
                <a:cs typeface="Poppins Light" panose="00000400000000000000" pitchFamily="2" charset="0"/>
              </a:rPr>
              <a:t>ei</a:t>
            </a:r>
            <a:r>
              <a:rPr lang="en-US" dirty="0">
                <a:latin typeface="Poppins Light"/>
                <a:cs typeface="Poppins Light" panose="00000400000000000000" pitchFamily="2" charset="0"/>
              </a:rPr>
              <a:t> </a:t>
            </a:r>
            <a:r>
              <a:rPr lang="en-US" dirty="0" err="1">
                <a:latin typeface="Poppins Light"/>
                <a:cs typeface="Poppins Light" panose="00000400000000000000" pitchFamily="2" charset="0"/>
              </a:rPr>
              <a:t>gilydd</a:t>
            </a:r>
            <a:r>
              <a:rPr lang="en-US" dirty="0">
                <a:latin typeface="Poppins Light"/>
                <a:cs typeface="Poppins Light" panose="00000400000000000000" pitchFamily="2" charset="0"/>
              </a:rPr>
              <a:t> ac i </a:t>
            </a:r>
            <a:r>
              <a:rPr lang="en-US" dirty="0" err="1">
                <a:latin typeface="Poppins Light"/>
                <a:cs typeface="Poppins Light" panose="00000400000000000000" pitchFamily="2" charset="0"/>
              </a:rPr>
              <a:t>gyd-weithio</a:t>
            </a:r>
            <a:r>
              <a:rPr lang="en-US" dirty="0">
                <a:latin typeface="Poppins Light"/>
                <a:cs typeface="Poppins Light" panose="00000400000000000000" pitchFamily="2" charset="0"/>
              </a:rPr>
              <a:t> </a:t>
            </a:r>
            <a:r>
              <a:rPr lang="en-US" dirty="0" err="1">
                <a:latin typeface="Poppins Light"/>
                <a:cs typeface="Poppins Light" panose="00000400000000000000" pitchFamily="2" charset="0"/>
              </a:rPr>
              <a:t>yn</a:t>
            </a:r>
            <a:r>
              <a:rPr lang="en-US" dirty="0">
                <a:latin typeface="Poppins Light"/>
                <a:cs typeface="Poppins Light" panose="00000400000000000000" pitchFamily="2" charset="0"/>
              </a:rPr>
              <a:t> </a:t>
            </a:r>
            <a:r>
              <a:rPr lang="en-US" dirty="0" err="1">
                <a:latin typeface="Poppins Light"/>
                <a:cs typeface="Poppins Light" panose="00000400000000000000" pitchFamily="2" charset="0"/>
              </a:rPr>
              <a:t>eu</a:t>
            </a:r>
            <a:r>
              <a:rPr lang="en-US" dirty="0">
                <a:latin typeface="Poppins Light"/>
                <a:cs typeface="Poppins Light" panose="00000400000000000000" pitchFamily="2" charset="0"/>
              </a:rPr>
              <a:t> </a:t>
            </a:r>
            <a:r>
              <a:rPr lang="en-US" dirty="0" err="1">
                <a:latin typeface="Poppins Light"/>
                <a:cs typeface="Poppins Light" panose="00000400000000000000" pitchFamily="2" charset="0"/>
              </a:rPr>
              <a:t>cymuned</a:t>
            </a:r>
            <a:endParaRPr lang="en-US" dirty="0">
              <a:cs typeface="Arial"/>
            </a:endParaRPr>
          </a:p>
          <a:p>
            <a:endParaRPr lang="en-US" sz="1400" dirty="0">
              <a:latin typeface="Poppins Light"/>
              <a:cs typeface="Poppins Light" panose="00000400000000000000" pitchFamily="2" charset="0"/>
            </a:endParaRPr>
          </a:p>
        </p:txBody>
      </p:sp>
      <p:pic>
        <p:nvPicPr>
          <p:cNvPr id="5" name="Picture 4" descr="A picture containing icon&#10;&#10;Description automatically generated">
            <a:extLst>
              <a:ext uri="{FF2B5EF4-FFF2-40B4-BE49-F238E27FC236}">
                <a16:creationId xmlns:a16="http://schemas.microsoft.com/office/drawing/2014/main" id="{D2D634FB-9FCD-B24F-B33B-654ED28524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38" y="2762592"/>
            <a:ext cx="596900" cy="59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7658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1590331-4475-A14A-A936-2BC253644C97}"/>
              </a:ext>
            </a:extLst>
          </p:cNvPr>
          <p:cNvSpPr/>
          <p:nvPr/>
        </p:nvSpPr>
        <p:spPr>
          <a:xfrm>
            <a:off x="4509855" y="2280530"/>
            <a:ext cx="425645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>
                <a:solidFill>
                  <a:srgbClr val="005DA4"/>
                </a:solidFill>
                <a:latin typeface="+mj-lt"/>
                <a:cs typeface="Poppins SemiBold" panose="00000700000000000000" pitchFamily="2" charset="0"/>
              </a:rPr>
              <a:t>DIWEDDARIADAU RHAGLEN CREDYDAU AMSER TEMPO</a:t>
            </a:r>
          </a:p>
        </p:txBody>
      </p:sp>
    </p:spTree>
    <p:extLst>
      <p:ext uri="{BB962C8B-B14F-4D97-AF65-F5344CB8AC3E}">
        <p14:creationId xmlns:p14="http://schemas.microsoft.com/office/powerpoint/2010/main" val="3582561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F0852B-E42B-4A60-8020-D152C79726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0" y="1361656"/>
            <a:ext cx="4195985" cy="1258256"/>
          </a:xfrm>
        </p:spPr>
        <p:txBody>
          <a:bodyPr/>
          <a:lstStyle/>
          <a:p>
            <a:r>
              <a:rPr lang="en-GB" sz="3200" dirty="0" err="1"/>
              <a:t>Ffigurau</a:t>
            </a:r>
            <a:r>
              <a:rPr lang="en-GB" sz="3200" dirty="0"/>
              <a:t> </a:t>
            </a:r>
            <a:r>
              <a:rPr lang="en-GB" sz="3200" dirty="0" err="1"/>
              <a:t>cyfredol</a:t>
            </a:r>
            <a:r>
              <a:rPr lang="en-GB" sz="3200" dirty="0"/>
              <a:t>: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D97FA3-0A65-47BB-A067-A74023BCC3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51898" y="2701183"/>
            <a:ext cx="4358937" cy="1258257"/>
          </a:xfrm>
        </p:spPr>
        <p:txBody>
          <a:bodyPr>
            <a:normAutofit/>
          </a:bodyPr>
          <a:lstStyle/>
          <a:p>
            <a:r>
              <a:rPr lang="en-GB" sz="1800" dirty="0" err="1"/>
              <a:t>Grwpiau</a:t>
            </a:r>
            <a:r>
              <a:rPr lang="en-GB" sz="1800" dirty="0"/>
              <a:t> </a:t>
            </a:r>
            <a:r>
              <a:rPr lang="en-GB" sz="1800" dirty="0" err="1"/>
              <a:t>cymunedol</a:t>
            </a:r>
            <a:r>
              <a:rPr lang="en-GB" sz="1800" dirty="0"/>
              <a:t>: </a:t>
            </a:r>
            <a:r>
              <a:rPr lang="en-GB" sz="1800" dirty="0">
                <a:solidFill>
                  <a:schemeClr val="accent4"/>
                </a:solidFill>
              </a:rPr>
              <a:t>418</a:t>
            </a:r>
          </a:p>
          <a:p>
            <a:r>
              <a:rPr lang="en-GB" sz="1800" dirty="0" err="1"/>
              <a:t>Gwirfoddolwyr</a:t>
            </a:r>
            <a:r>
              <a:rPr lang="en-GB" sz="1800" dirty="0"/>
              <a:t>: </a:t>
            </a:r>
            <a:r>
              <a:rPr lang="en-GB" sz="1800" dirty="0">
                <a:solidFill>
                  <a:schemeClr val="accent4"/>
                </a:solidFill>
              </a:rPr>
              <a:t>2,504 </a:t>
            </a:r>
          </a:p>
          <a:p>
            <a:r>
              <a:rPr lang="en-GB" sz="1800" dirty="0" err="1"/>
              <a:t>Credydau</a:t>
            </a:r>
            <a:r>
              <a:rPr lang="en-GB" sz="1800" dirty="0"/>
              <a:t> </a:t>
            </a:r>
            <a:r>
              <a:rPr lang="en-GB" sz="1800" dirty="0" err="1"/>
              <a:t>Amser</a:t>
            </a:r>
            <a:r>
              <a:rPr lang="en-GB" sz="1800" dirty="0"/>
              <a:t> </a:t>
            </a:r>
            <a:r>
              <a:rPr lang="en-GB" sz="1800" dirty="0" err="1"/>
              <a:t>wedi’u</a:t>
            </a:r>
            <a:r>
              <a:rPr lang="en-GB" sz="1800" dirty="0"/>
              <a:t> </a:t>
            </a:r>
            <a:r>
              <a:rPr lang="en-GB" sz="1800" dirty="0" err="1"/>
              <a:t>hennill</a:t>
            </a:r>
            <a:r>
              <a:rPr lang="en-GB" sz="1800" dirty="0"/>
              <a:t>: </a:t>
            </a:r>
            <a:r>
              <a:rPr lang="en-GB" sz="1800" dirty="0">
                <a:solidFill>
                  <a:schemeClr val="accent4"/>
                </a:solidFill>
              </a:rPr>
              <a:t>16,009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3F3E57-D20D-4F7C-A8E3-057B667FE370}"/>
              </a:ext>
            </a:extLst>
          </p:cNvPr>
          <p:cNvSpPr txBox="1"/>
          <p:nvPr/>
        </p:nvSpPr>
        <p:spPr>
          <a:xfrm>
            <a:off x="4572000" y="5628443"/>
            <a:ext cx="2308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Chwefror</a:t>
            </a:r>
            <a:r>
              <a:rPr lang="en-GB" dirty="0"/>
              <a:t> 2022 </a:t>
            </a:r>
          </a:p>
        </p:txBody>
      </p:sp>
    </p:spTree>
    <p:extLst>
      <p:ext uri="{BB962C8B-B14F-4D97-AF65-F5344CB8AC3E}">
        <p14:creationId xmlns:p14="http://schemas.microsoft.com/office/powerpoint/2010/main" val="4496032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1590331-4475-A14A-A936-2BC253644C97}"/>
              </a:ext>
            </a:extLst>
          </p:cNvPr>
          <p:cNvSpPr/>
          <p:nvPr/>
        </p:nvSpPr>
        <p:spPr>
          <a:xfrm>
            <a:off x="4865615" y="2149901"/>
            <a:ext cx="391257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>
                <a:solidFill>
                  <a:srgbClr val="005DA4"/>
                </a:solidFill>
                <a:latin typeface="+mj-lt"/>
                <a:cs typeface="Poppins SemiBold" panose="00000700000000000000" pitchFamily="2" charset="0"/>
              </a:rPr>
              <a:t>DEMO O’N PLATFFORM DIGIDOL</a:t>
            </a:r>
          </a:p>
        </p:txBody>
      </p:sp>
    </p:spTree>
    <p:extLst>
      <p:ext uri="{BB962C8B-B14F-4D97-AF65-F5344CB8AC3E}">
        <p14:creationId xmlns:p14="http://schemas.microsoft.com/office/powerpoint/2010/main" val="14029407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80ACC4D1-ACFD-E349-8F9F-704870B15FA9}"/>
              </a:ext>
            </a:extLst>
          </p:cNvPr>
          <p:cNvSpPr txBox="1"/>
          <p:nvPr/>
        </p:nvSpPr>
        <p:spPr>
          <a:xfrm>
            <a:off x="1127885" y="543018"/>
            <a:ext cx="57787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bg2"/>
                </a:solidFill>
                <a:latin typeface="+mj-lt"/>
                <a:cs typeface="Poppins SemiBold" panose="00000700000000000000" pitchFamily="2" charset="0"/>
              </a:rPr>
              <a:t>CREDYDAU AMSER DIGIDOL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A092031-1C8F-F042-8170-AAB0BCE2F12F}"/>
              </a:ext>
            </a:extLst>
          </p:cNvPr>
          <p:cNvSpPr txBox="1"/>
          <p:nvPr/>
        </p:nvSpPr>
        <p:spPr>
          <a:xfrm>
            <a:off x="4310992" y="1431169"/>
            <a:ext cx="4240825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err="1">
                <a:solidFill>
                  <a:schemeClr val="accent2"/>
                </a:solidFill>
                <a:latin typeface="Poppins Black" panose="00000A00000000000000" pitchFamily="50" charset="0"/>
                <a:cs typeface="Poppins Black" panose="00000A00000000000000" pitchFamily="50" charset="0"/>
              </a:rPr>
              <a:t>Gwirfoddolwyr</a:t>
            </a:r>
            <a:r>
              <a:rPr lang="en-GB" sz="1600" b="1" dirty="0">
                <a:solidFill>
                  <a:schemeClr val="accent2"/>
                </a:solidFill>
                <a:latin typeface="Poppins Black" panose="00000A00000000000000" pitchFamily="50" charset="0"/>
                <a:cs typeface="Poppins Black" panose="00000A00000000000000" pitchFamily="50" charset="0"/>
              </a:rPr>
              <a:t> </a:t>
            </a:r>
            <a:r>
              <a:rPr lang="en-GB" sz="1600" dirty="0">
                <a:latin typeface="Poppins Light" pitchFamily="2" charset="77"/>
                <a:cs typeface="Poppins Light" pitchFamily="2" charset="77"/>
              </a:rPr>
              <a:t>– Mi </a:t>
            </a:r>
            <a:r>
              <a:rPr lang="en-GB" sz="1600" dirty="0" err="1">
                <a:latin typeface="Poppins Light" pitchFamily="2" charset="77"/>
                <a:cs typeface="Poppins Light" pitchFamily="2" charset="77"/>
              </a:rPr>
              <a:t>fedrant</a:t>
            </a:r>
            <a:r>
              <a:rPr lang="en-GB" sz="1600" dirty="0">
                <a:latin typeface="Poppins Light" pitchFamily="2" charset="77"/>
                <a:cs typeface="Poppins Light" pitchFamily="2" charset="77"/>
              </a:rPr>
              <a:t> weld faint o </a:t>
            </a:r>
            <a:r>
              <a:rPr lang="en-GB" sz="1600" dirty="0" err="1">
                <a:latin typeface="Poppins Light" pitchFamily="2" charset="77"/>
                <a:cs typeface="Poppins Light" pitchFamily="2" charset="77"/>
              </a:rPr>
              <a:t>Gredydau</a:t>
            </a:r>
            <a:r>
              <a:rPr lang="en-GB" sz="1600" dirty="0">
                <a:latin typeface="Poppins Light" pitchFamily="2" charset="77"/>
                <a:cs typeface="Poppins Light" pitchFamily="2" charset="77"/>
              </a:rPr>
              <a:t> </a:t>
            </a:r>
            <a:r>
              <a:rPr lang="en-GB" sz="1600" dirty="0" err="1">
                <a:latin typeface="Poppins Light" pitchFamily="2" charset="77"/>
                <a:cs typeface="Poppins Light" pitchFamily="2" charset="77"/>
              </a:rPr>
              <a:t>Amser</a:t>
            </a:r>
            <a:r>
              <a:rPr lang="en-GB" sz="1600" dirty="0">
                <a:latin typeface="Poppins Light" pitchFamily="2" charset="77"/>
                <a:cs typeface="Poppins Light" pitchFamily="2" charset="77"/>
              </a:rPr>
              <a:t> </a:t>
            </a:r>
            <a:r>
              <a:rPr lang="en-GB" sz="1600" dirty="0" err="1">
                <a:latin typeface="Poppins Light" pitchFamily="2" charset="77"/>
                <a:cs typeface="Poppins Light" pitchFamily="2" charset="77"/>
              </a:rPr>
              <a:t>sydd</a:t>
            </a:r>
            <a:r>
              <a:rPr lang="en-GB" sz="1600" dirty="0">
                <a:latin typeface="Poppins Light" pitchFamily="2" charset="77"/>
                <a:cs typeface="Poppins Light" pitchFamily="2" charset="77"/>
              </a:rPr>
              <a:t> </a:t>
            </a:r>
            <a:r>
              <a:rPr lang="en-GB" sz="1600" dirty="0" err="1">
                <a:latin typeface="Poppins Light" pitchFamily="2" charset="77"/>
                <a:cs typeface="Poppins Light" pitchFamily="2" charset="77"/>
              </a:rPr>
              <a:t>ganddynt</a:t>
            </a:r>
            <a:r>
              <a:rPr lang="en-GB" sz="1600" dirty="0">
                <a:latin typeface="Poppins Light" pitchFamily="2" charset="77"/>
                <a:cs typeface="Poppins Light" pitchFamily="2" charset="77"/>
              </a:rPr>
              <a:t> </a:t>
            </a:r>
            <a:r>
              <a:rPr lang="en-GB" sz="1600" dirty="0" err="1">
                <a:latin typeface="Poppins Light" pitchFamily="2" charset="77"/>
                <a:cs typeface="Poppins Light" pitchFamily="2" charset="77"/>
              </a:rPr>
              <a:t>yn</a:t>
            </a:r>
            <a:r>
              <a:rPr lang="en-GB" sz="1600" dirty="0">
                <a:latin typeface="Poppins Light" pitchFamily="2" charset="77"/>
                <a:cs typeface="Poppins Light" pitchFamily="2" charset="77"/>
              </a:rPr>
              <a:t> </a:t>
            </a:r>
            <a:r>
              <a:rPr lang="en-GB" sz="1600" dirty="0" err="1">
                <a:latin typeface="Poppins Light" pitchFamily="2" charset="77"/>
                <a:cs typeface="Poppins Light" pitchFamily="2" charset="77"/>
              </a:rPr>
              <a:t>eu</a:t>
            </a:r>
            <a:r>
              <a:rPr lang="en-GB" sz="1600" dirty="0">
                <a:latin typeface="Poppins Light" pitchFamily="2" charset="77"/>
                <a:cs typeface="Poppins Light" pitchFamily="2" charset="77"/>
              </a:rPr>
              <a:t> </a:t>
            </a:r>
            <a:r>
              <a:rPr lang="en-GB" sz="1600" dirty="0" err="1">
                <a:latin typeface="Poppins Light" pitchFamily="2" charset="77"/>
                <a:cs typeface="Poppins Light" pitchFamily="2" charset="77"/>
              </a:rPr>
              <a:t>cyfrif</a:t>
            </a:r>
            <a:r>
              <a:rPr lang="en-GB" sz="1600" dirty="0">
                <a:latin typeface="Poppins Light" pitchFamily="2" charset="77"/>
                <a:cs typeface="Poppins Light" pitchFamily="2" charset="77"/>
              </a:rPr>
              <a:t> </a:t>
            </a:r>
            <a:r>
              <a:rPr lang="en-GB" sz="1600" dirty="0" err="1">
                <a:latin typeface="Poppins Light" pitchFamily="2" charset="77"/>
                <a:cs typeface="Poppins Light" pitchFamily="2" charset="77"/>
              </a:rPr>
              <a:t>yn</a:t>
            </a:r>
            <a:r>
              <a:rPr lang="en-GB" sz="1600" dirty="0">
                <a:latin typeface="Poppins Light" pitchFamily="2" charset="77"/>
                <a:cs typeface="Poppins Light" pitchFamily="2" charset="77"/>
              </a:rPr>
              <a:t> </a:t>
            </a:r>
            <a:r>
              <a:rPr lang="en-GB" sz="1600" dirty="0" err="1">
                <a:latin typeface="Poppins Light" pitchFamily="2" charset="77"/>
                <a:cs typeface="Poppins Light" pitchFamily="2" charset="77"/>
              </a:rPr>
              <a:t>ogystal</a:t>
            </a:r>
            <a:r>
              <a:rPr lang="en-GB" sz="1600" dirty="0">
                <a:latin typeface="Poppins Light" pitchFamily="2" charset="77"/>
                <a:cs typeface="Poppins Light" pitchFamily="2" charset="77"/>
              </a:rPr>
              <a:t> â </a:t>
            </a:r>
            <a:r>
              <a:rPr lang="en-GB" sz="1600" dirty="0" err="1">
                <a:latin typeface="Poppins Light" pitchFamily="2" charset="77"/>
                <a:cs typeface="Poppins Light" pitchFamily="2" charset="77"/>
              </a:rPr>
              <a:t>chwilio</a:t>
            </a:r>
            <a:r>
              <a:rPr lang="en-GB" sz="1600" dirty="0">
                <a:latin typeface="Poppins Light" pitchFamily="2" charset="77"/>
                <a:cs typeface="Poppins Light" pitchFamily="2" charset="77"/>
              </a:rPr>
              <a:t> am </a:t>
            </a:r>
            <a:r>
              <a:rPr lang="en-GB" sz="1600" dirty="0" err="1">
                <a:latin typeface="Poppins Light" pitchFamily="2" charset="77"/>
                <a:cs typeface="Poppins Light" pitchFamily="2" charset="77"/>
              </a:rPr>
              <a:t>gyfleoedd</a:t>
            </a:r>
            <a:r>
              <a:rPr lang="en-GB" sz="1600" dirty="0">
                <a:latin typeface="Poppins Light" pitchFamily="2" charset="77"/>
                <a:cs typeface="Poppins Light" pitchFamily="2" charset="77"/>
              </a:rPr>
              <a:t> </a:t>
            </a:r>
            <a:r>
              <a:rPr lang="en-GB" sz="1600" dirty="0" err="1">
                <a:latin typeface="Poppins Light" pitchFamily="2" charset="77"/>
                <a:cs typeface="Poppins Light" pitchFamily="2" charset="77"/>
              </a:rPr>
              <a:t>newydd</a:t>
            </a:r>
            <a:r>
              <a:rPr lang="en-GB" sz="1600" dirty="0">
                <a:latin typeface="Poppins Light" pitchFamily="2" charset="77"/>
                <a:cs typeface="Poppins Light" pitchFamily="2" charset="77"/>
              </a:rPr>
              <a:t> </a:t>
            </a:r>
            <a:r>
              <a:rPr lang="en-GB" sz="1600" dirty="0" err="1">
                <a:latin typeface="Poppins Light" pitchFamily="2" charset="77"/>
                <a:cs typeface="Poppins Light" pitchFamily="2" charset="77"/>
              </a:rPr>
              <a:t>i</a:t>
            </a:r>
            <a:r>
              <a:rPr lang="en-GB" sz="1600" dirty="0">
                <a:latin typeface="Poppins Light" pitchFamily="2" charset="77"/>
                <a:cs typeface="Poppins Light" pitchFamily="2" charset="77"/>
              </a:rPr>
              <a:t> </a:t>
            </a:r>
            <a:r>
              <a:rPr lang="en-GB" sz="1600" dirty="0" err="1">
                <a:latin typeface="Poppins Light" pitchFamily="2" charset="77"/>
                <a:cs typeface="Poppins Light" pitchFamily="2" charset="77"/>
              </a:rPr>
              <a:t>wirfoddoli</a:t>
            </a:r>
            <a:r>
              <a:rPr lang="en-GB" sz="1600" dirty="0">
                <a:latin typeface="Poppins Light" pitchFamily="2" charset="77"/>
                <a:cs typeface="Poppins Light" pitchFamily="2" charset="77"/>
              </a:rPr>
              <a:t> a </a:t>
            </a:r>
            <a:r>
              <a:rPr lang="en-GB" sz="1600" dirty="0" err="1">
                <a:latin typeface="Poppins Light" pitchFamily="2" charset="77"/>
                <a:cs typeface="Poppins Light" pitchFamily="2" charset="77"/>
              </a:rPr>
              <a:t>dewis</a:t>
            </a:r>
            <a:r>
              <a:rPr lang="en-GB" sz="1600" dirty="0">
                <a:latin typeface="Poppins Light" pitchFamily="2" charset="77"/>
                <a:cs typeface="Poppins Light" pitchFamily="2" charset="77"/>
              </a:rPr>
              <a:t> </a:t>
            </a:r>
            <a:r>
              <a:rPr lang="en-GB" sz="1600" dirty="0" err="1">
                <a:latin typeface="Poppins Light" pitchFamily="2" charset="77"/>
                <a:cs typeface="Poppins Light" pitchFamily="2" charset="77"/>
              </a:rPr>
              <a:t>ymhle</a:t>
            </a:r>
            <a:r>
              <a:rPr lang="en-GB" sz="1600" dirty="0">
                <a:latin typeface="Poppins Light" pitchFamily="2" charset="77"/>
                <a:cs typeface="Poppins Light" pitchFamily="2" charset="77"/>
              </a:rPr>
              <a:t> </a:t>
            </a:r>
            <a:r>
              <a:rPr lang="en-GB" sz="1600" dirty="0" err="1">
                <a:latin typeface="Poppins Light" pitchFamily="2" charset="77"/>
                <a:cs typeface="Poppins Light" pitchFamily="2" charset="77"/>
              </a:rPr>
              <a:t>i</a:t>
            </a:r>
            <a:r>
              <a:rPr lang="en-GB" sz="1600" dirty="0">
                <a:latin typeface="Poppins Light" pitchFamily="2" charset="77"/>
                <a:cs typeface="Poppins Light" pitchFamily="2" charset="77"/>
              </a:rPr>
              <a:t> </a:t>
            </a:r>
            <a:r>
              <a:rPr lang="en-GB" sz="1600" dirty="0" err="1">
                <a:latin typeface="Poppins Light" pitchFamily="2" charset="77"/>
                <a:cs typeface="Poppins Light" pitchFamily="2" charset="77"/>
              </a:rPr>
              <a:t>ddefnyddio</a:t>
            </a:r>
            <a:r>
              <a:rPr lang="en-GB" sz="1600" dirty="0">
                <a:latin typeface="Poppins Light" pitchFamily="2" charset="77"/>
                <a:cs typeface="Poppins Light" pitchFamily="2" charset="77"/>
              </a:rPr>
              <a:t> </a:t>
            </a:r>
            <a:r>
              <a:rPr lang="en-GB" sz="1600" dirty="0" err="1">
                <a:latin typeface="Poppins Light" pitchFamily="2" charset="77"/>
                <a:cs typeface="Poppins Light" pitchFamily="2" charset="77"/>
              </a:rPr>
              <a:t>eu</a:t>
            </a:r>
            <a:r>
              <a:rPr lang="en-GB" sz="1600" dirty="0">
                <a:latin typeface="Poppins Light" pitchFamily="2" charset="77"/>
                <a:cs typeface="Poppins Light" pitchFamily="2" charset="77"/>
              </a:rPr>
              <a:t> </a:t>
            </a:r>
            <a:r>
              <a:rPr lang="en-GB" sz="1600" dirty="0" err="1">
                <a:latin typeface="Poppins Light" pitchFamily="2" charset="77"/>
                <a:cs typeface="Poppins Light" pitchFamily="2" charset="77"/>
              </a:rPr>
              <a:t>Credydau</a:t>
            </a:r>
            <a:r>
              <a:rPr lang="en-GB" sz="1600" dirty="0">
                <a:latin typeface="Poppins Light" pitchFamily="2" charset="77"/>
                <a:cs typeface="Poppins Light" pitchFamily="2" charset="77"/>
              </a:rPr>
              <a:t> </a:t>
            </a:r>
            <a:r>
              <a:rPr lang="en-GB" sz="1600" dirty="0" err="1">
                <a:latin typeface="Poppins Light" pitchFamily="2" charset="77"/>
                <a:cs typeface="Poppins Light" pitchFamily="2" charset="77"/>
              </a:rPr>
              <a:t>Amser-naill</a:t>
            </a:r>
            <a:r>
              <a:rPr lang="en-GB" sz="1600" dirty="0">
                <a:latin typeface="Poppins Light" pitchFamily="2" charset="77"/>
                <a:cs typeface="Poppins Light" pitchFamily="2" charset="77"/>
              </a:rPr>
              <a:t> ai </a:t>
            </a:r>
            <a:r>
              <a:rPr lang="en-GB" sz="1600" dirty="0" err="1">
                <a:latin typeface="Poppins Light" pitchFamily="2" charset="77"/>
                <a:cs typeface="Poppins Light" pitchFamily="2" charset="77"/>
              </a:rPr>
              <a:t>ar</a:t>
            </a:r>
            <a:r>
              <a:rPr lang="en-GB" sz="1600" dirty="0">
                <a:latin typeface="Poppins Light" pitchFamily="2" charset="77"/>
                <a:cs typeface="Poppins Light" pitchFamily="2" charset="77"/>
              </a:rPr>
              <a:t> </a:t>
            </a:r>
            <a:r>
              <a:rPr lang="en-GB" sz="1600" dirty="0" err="1">
                <a:latin typeface="Poppins Light" pitchFamily="2" charset="77"/>
                <a:cs typeface="Poppins Light" pitchFamily="2" charset="77"/>
              </a:rPr>
              <a:t>eu</a:t>
            </a:r>
            <a:r>
              <a:rPr lang="en-GB" sz="1600" dirty="0">
                <a:latin typeface="Poppins Light" pitchFamily="2" charset="77"/>
                <a:cs typeface="Poppins Light" pitchFamily="2" charset="77"/>
              </a:rPr>
              <a:t> </a:t>
            </a:r>
            <a:r>
              <a:rPr lang="en-GB" sz="1600" dirty="0" err="1">
                <a:latin typeface="Poppins Light" pitchFamily="2" charset="77"/>
                <a:cs typeface="Poppins Light" pitchFamily="2" charset="77"/>
              </a:rPr>
              <a:t>ffôn</a:t>
            </a:r>
            <a:r>
              <a:rPr lang="en-GB" sz="1600" dirty="0">
                <a:latin typeface="Poppins Light" pitchFamily="2" charset="77"/>
                <a:cs typeface="Poppins Light" pitchFamily="2" charset="77"/>
              </a:rPr>
              <a:t> </a:t>
            </a:r>
            <a:r>
              <a:rPr lang="en-GB" sz="1600" dirty="0" err="1">
                <a:latin typeface="Poppins Light" pitchFamily="2" charset="77"/>
                <a:cs typeface="Poppins Light" pitchFamily="2" charset="77"/>
              </a:rPr>
              <a:t>symudol</a:t>
            </a:r>
            <a:r>
              <a:rPr lang="en-GB" sz="1600" dirty="0">
                <a:latin typeface="Poppins Light" pitchFamily="2" charset="77"/>
                <a:cs typeface="Poppins Light" pitchFamily="2" charset="77"/>
              </a:rPr>
              <a:t>, tabled neu </a:t>
            </a:r>
            <a:r>
              <a:rPr lang="en-GB" sz="1600" dirty="0" err="1">
                <a:latin typeface="Poppins Light" pitchFamily="2" charset="77"/>
                <a:cs typeface="Poppins Light" pitchFamily="2" charset="77"/>
              </a:rPr>
              <a:t>gyfrifiadur</a:t>
            </a:r>
            <a:endParaRPr lang="en-GB" sz="1600" dirty="0">
              <a:latin typeface="Poppins Light" pitchFamily="2" charset="77"/>
              <a:cs typeface="Poppins Light" pitchFamily="2" charset="77"/>
            </a:endParaRPr>
          </a:p>
          <a:p>
            <a:endParaRPr lang="en-GB" sz="1600" dirty="0">
              <a:latin typeface="Poppins Light" pitchFamily="2" charset="77"/>
              <a:cs typeface="Poppins Light" pitchFamily="2" charset="77"/>
            </a:endParaRPr>
          </a:p>
          <a:p>
            <a:endParaRPr lang="en-GB" sz="1600" dirty="0">
              <a:latin typeface="Poppins Light" pitchFamily="2" charset="77"/>
              <a:cs typeface="Poppins Light" pitchFamily="2" charset="77"/>
            </a:endParaRPr>
          </a:p>
          <a:p>
            <a:endParaRPr lang="en-GB" sz="1600" b="1" dirty="0">
              <a:solidFill>
                <a:schemeClr val="accent4"/>
              </a:solidFill>
              <a:latin typeface="+mj-lt"/>
              <a:cs typeface="Poppins Light" pitchFamily="2" charset="77"/>
            </a:endParaRPr>
          </a:p>
          <a:p>
            <a:r>
              <a:rPr lang="en-GB" sz="1600" b="1" dirty="0" err="1">
                <a:solidFill>
                  <a:schemeClr val="accent4"/>
                </a:solidFill>
                <a:latin typeface="+mj-lt"/>
                <a:cs typeface="Poppins Light" pitchFamily="2" charset="77"/>
              </a:rPr>
              <a:t>Grwpiau</a:t>
            </a:r>
            <a:r>
              <a:rPr lang="en-GB" sz="1600" b="1" dirty="0">
                <a:solidFill>
                  <a:schemeClr val="accent4"/>
                </a:solidFill>
                <a:latin typeface="+mj-lt"/>
                <a:cs typeface="Poppins Light" pitchFamily="2" charset="77"/>
              </a:rPr>
              <a:t> </a:t>
            </a:r>
            <a:r>
              <a:rPr lang="en-GB" sz="1600" b="1" dirty="0" err="1">
                <a:solidFill>
                  <a:schemeClr val="accent4"/>
                </a:solidFill>
                <a:latin typeface="+mj-lt"/>
                <a:cs typeface="Poppins Light" pitchFamily="2" charset="77"/>
              </a:rPr>
              <a:t>cymunedol</a:t>
            </a:r>
            <a:r>
              <a:rPr lang="en-GB" sz="1600" b="1" dirty="0">
                <a:solidFill>
                  <a:schemeClr val="accent4"/>
                </a:solidFill>
                <a:latin typeface="+mj-lt"/>
                <a:cs typeface="Poppins Light" pitchFamily="2" charset="77"/>
              </a:rPr>
              <a:t> </a:t>
            </a:r>
            <a:r>
              <a:rPr lang="en-GB" sz="1600" dirty="0">
                <a:latin typeface="Poppins Light" pitchFamily="2" charset="77"/>
                <a:cs typeface="Poppins Light" pitchFamily="2" charset="77"/>
              </a:rPr>
              <a:t>– </a:t>
            </a:r>
            <a:r>
              <a:rPr lang="en-GB" sz="1600" dirty="0" err="1">
                <a:latin typeface="Poppins Light" pitchFamily="2" charset="77"/>
                <a:cs typeface="Poppins Light" pitchFamily="2" charset="77"/>
              </a:rPr>
              <a:t>Mae’r</a:t>
            </a:r>
            <a:r>
              <a:rPr lang="en-GB" sz="1600" dirty="0">
                <a:latin typeface="Poppins Light" pitchFamily="2" charset="77"/>
                <a:cs typeface="Poppins Light" pitchFamily="2" charset="77"/>
              </a:rPr>
              <a:t> </a:t>
            </a:r>
            <a:r>
              <a:rPr lang="en-GB" sz="1600" dirty="0" err="1">
                <a:latin typeface="Poppins Light" pitchFamily="2" charset="77"/>
                <a:cs typeface="Poppins Light" pitchFamily="2" charset="77"/>
              </a:rPr>
              <a:t>dashfwrdd</a:t>
            </a:r>
            <a:r>
              <a:rPr lang="en-GB" sz="1600" dirty="0">
                <a:latin typeface="Poppins Light" pitchFamily="2" charset="77"/>
                <a:cs typeface="Poppins Light" pitchFamily="2" charset="77"/>
              </a:rPr>
              <a:t> </a:t>
            </a:r>
            <a:r>
              <a:rPr lang="en-GB" sz="1600" dirty="0" err="1">
                <a:latin typeface="Poppins Light" pitchFamily="2" charset="77"/>
                <a:cs typeface="Poppins Light" pitchFamily="2" charset="77"/>
              </a:rPr>
              <a:t>syml-i’w-ddefnyddio</a:t>
            </a:r>
            <a:r>
              <a:rPr lang="en-GB" sz="1600" dirty="0">
                <a:latin typeface="Poppins Light" pitchFamily="2" charset="77"/>
                <a:cs typeface="Poppins Light" pitchFamily="2" charset="77"/>
              </a:rPr>
              <a:t> </a:t>
            </a:r>
            <a:r>
              <a:rPr lang="en-GB" sz="1600" dirty="0" err="1">
                <a:latin typeface="Poppins Light" pitchFamily="2" charset="77"/>
                <a:cs typeface="Poppins Light" pitchFamily="2" charset="77"/>
              </a:rPr>
              <a:t>hwn</a:t>
            </a:r>
            <a:r>
              <a:rPr lang="en-GB" sz="1600" dirty="0">
                <a:latin typeface="Poppins Light" pitchFamily="2" charset="77"/>
                <a:cs typeface="Poppins Light" pitchFamily="2" charset="77"/>
              </a:rPr>
              <a:t> </a:t>
            </a:r>
            <a:r>
              <a:rPr lang="en-GB" sz="1600" dirty="0" err="1">
                <a:latin typeface="Poppins Light" pitchFamily="2" charset="77"/>
                <a:cs typeface="Poppins Light" pitchFamily="2" charset="77"/>
              </a:rPr>
              <a:t>yn</a:t>
            </a:r>
            <a:r>
              <a:rPr lang="en-GB" sz="1600" dirty="0">
                <a:latin typeface="Poppins Light" pitchFamily="2" charset="77"/>
                <a:cs typeface="Poppins Light" pitchFamily="2" charset="77"/>
              </a:rPr>
              <a:t> </a:t>
            </a:r>
            <a:r>
              <a:rPr lang="en-GB" sz="1600" dirty="0" err="1">
                <a:latin typeface="Poppins Light" pitchFamily="2" charset="77"/>
                <a:cs typeface="Poppins Light" pitchFamily="2" charset="77"/>
              </a:rPr>
              <a:t>golygu</a:t>
            </a:r>
            <a:r>
              <a:rPr lang="en-GB" sz="1600" dirty="0">
                <a:latin typeface="Poppins Light" pitchFamily="2" charset="77"/>
                <a:cs typeface="Poppins Light" pitchFamily="2" charset="77"/>
              </a:rPr>
              <a:t> </a:t>
            </a:r>
            <a:r>
              <a:rPr lang="en-GB" sz="1600" dirty="0" err="1">
                <a:latin typeface="Poppins Light" pitchFamily="2" charset="77"/>
                <a:cs typeface="Poppins Light" pitchFamily="2" charset="77"/>
              </a:rPr>
              <a:t>nad</a:t>
            </a:r>
            <a:r>
              <a:rPr lang="en-GB" sz="1600" dirty="0">
                <a:latin typeface="Poppins Light" pitchFamily="2" charset="77"/>
                <a:cs typeface="Poppins Light" pitchFamily="2" charset="77"/>
              </a:rPr>
              <a:t> </a:t>
            </a:r>
            <a:r>
              <a:rPr lang="en-GB" sz="1600" dirty="0" err="1">
                <a:latin typeface="Poppins Light" pitchFamily="2" charset="77"/>
                <a:cs typeface="Poppins Light" pitchFamily="2" charset="77"/>
              </a:rPr>
              <a:t>oes</a:t>
            </a:r>
            <a:r>
              <a:rPr lang="en-GB" sz="1600" dirty="0">
                <a:latin typeface="Poppins Light" pitchFamily="2" charset="77"/>
                <a:cs typeface="Poppins Light" pitchFamily="2" charset="77"/>
              </a:rPr>
              <a:t> </a:t>
            </a:r>
            <a:r>
              <a:rPr lang="en-GB" sz="1600" dirty="0" err="1">
                <a:latin typeface="Poppins Light" pitchFamily="2" charset="77"/>
                <a:cs typeface="Poppins Light" pitchFamily="2" charset="77"/>
              </a:rPr>
              <a:t>angen</a:t>
            </a:r>
            <a:r>
              <a:rPr lang="en-GB" sz="1600" dirty="0">
                <a:latin typeface="Poppins Light" pitchFamily="2" charset="77"/>
                <a:cs typeface="Poppins Light" pitchFamily="2" charset="77"/>
              </a:rPr>
              <a:t> </a:t>
            </a:r>
            <a:r>
              <a:rPr lang="en-GB" sz="1600" dirty="0" err="1">
                <a:latin typeface="Poppins Light" pitchFamily="2" charset="77"/>
                <a:cs typeface="Poppins Light" pitchFamily="2" charset="77"/>
              </a:rPr>
              <a:t>creu</a:t>
            </a:r>
            <a:r>
              <a:rPr lang="en-GB" sz="1600" dirty="0">
                <a:latin typeface="Poppins Light" pitchFamily="2" charset="77"/>
                <a:cs typeface="Poppins Light" pitchFamily="2" charset="77"/>
              </a:rPr>
              <a:t> </a:t>
            </a:r>
            <a:r>
              <a:rPr lang="en-GB" sz="1600" dirty="0" err="1">
                <a:latin typeface="Poppins Light" pitchFamily="2" charset="77"/>
                <a:cs typeface="Poppins Light" pitchFamily="2" charset="77"/>
              </a:rPr>
              <a:t>adroddiadau</a:t>
            </a:r>
            <a:r>
              <a:rPr lang="en-GB" sz="1600" dirty="0">
                <a:latin typeface="Poppins Light" pitchFamily="2" charset="77"/>
                <a:cs typeface="Poppins Light" pitchFamily="2" charset="77"/>
              </a:rPr>
              <a:t> ac </a:t>
            </a:r>
            <a:r>
              <a:rPr lang="en-GB" sz="1600" dirty="0" err="1">
                <a:latin typeface="Poppins Light" pitchFamily="2" charset="77"/>
                <a:cs typeface="Poppins Light" pitchFamily="2" charset="77"/>
              </a:rPr>
              <a:t>yn</a:t>
            </a:r>
            <a:r>
              <a:rPr lang="en-GB" sz="1600" dirty="0">
                <a:latin typeface="Poppins Light" pitchFamily="2" charset="77"/>
                <a:cs typeface="Poppins Light" pitchFamily="2" charset="77"/>
              </a:rPr>
              <a:t> </a:t>
            </a:r>
            <a:r>
              <a:rPr lang="en-GB" sz="1600" dirty="0" err="1">
                <a:latin typeface="Poppins Light" pitchFamily="2" charset="77"/>
                <a:cs typeface="Poppins Light" pitchFamily="2" charset="77"/>
              </a:rPr>
              <a:t>dangos</a:t>
            </a:r>
            <a:r>
              <a:rPr lang="en-GB" sz="1600" dirty="0">
                <a:latin typeface="Poppins Light" pitchFamily="2" charset="77"/>
                <a:cs typeface="Poppins Light" pitchFamily="2" charset="77"/>
              </a:rPr>
              <a:t> </a:t>
            </a:r>
            <a:r>
              <a:rPr lang="en-GB" sz="1600" dirty="0" err="1">
                <a:latin typeface="Poppins Light" pitchFamily="2" charset="77"/>
                <a:cs typeface="Poppins Light" pitchFamily="2" charset="77"/>
              </a:rPr>
              <a:t>hefyd</a:t>
            </a:r>
            <a:r>
              <a:rPr lang="en-GB" sz="1600" dirty="0">
                <a:latin typeface="Poppins Light" pitchFamily="2" charset="77"/>
                <a:cs typeface="Poppins Light" pitchFamily="2" charset="77"/>
              </a:rPr>
              <a:t> </a:t>
            </a:r>
            <a:r>
              <a:rPr lang="en-GB" sz="1600" dirty="0" err="1">
                <a:latin typeface="Poppins Light" pitchFamily="2" charset="77"/>
                <a:cs typeface="Poppins Light" pitchFamily="2" charset="77"/>
              </a:rPr>
              <a:t>sut</a:t>
            </a:r>
            <a:r>
              <a:rPr lang="en-GB" sz="1600" dirty="0">
                <a:latin typeface="Poppins Light" pitchFamily="2" charset="77"/>
                <a:cs typeface="Poppins Light" pitchFamily="2" charset="77"/>
              </a:rPr>
              <a:t> a </a:t>
            </a:r>
            <a:r>
              <a:rPr lang="en-GB" sz="1600" dirty="0" err="1">
                <a:latin typeface="Poppins Light" pitchFamily="2" charset="77"/>
                <a:cs typeface="Poppins Light" pitchFamily="2" charset="77"/>
              </a:rPr>
              <a:t>phryd</a:t>
            </a:r>
            <a:r>
              <a:rPr lang="en-GB" sz="1600" dirty="0">
                <a:latin typeface="Poppins Light" pitchFamily="2" charset="77"/>
                <a:cs typeface="Poppins Light" pitchFamily="2" charset="77"/>
              </a:rPr>
              <a:t> </a:t>
            </a:r>
            <a:r>
              <a:rPr lang="en-GB" sz="1600" dirty="0" err="1">
                <a:latin typeface="Poppins Light" pitchFamily="2" charset="77"/>
                <a:cs typeface="Poppins Light" pitchFamily="2" charset="77"/>
              </a:rPr>
              <a:t>bydd</a:t>
            </a:r>
            <a:r>
              <a:rPr lang="en-GB" sz="1600" dirty="0">
                <a:latin typeface="Poppins Light" pitchFamily="2" charset="77"/>
                <a:cs typeface="Poppins Light" pitchFamily="2" charset="77"/>
              </a:rPr>
              <a:t> y </a:t>
            </a:r>
            <a:r>
              <a:rPr lang="en-GB" sz="1600" dirty="0" err="1">
                <a:latin typeface="Poppins Light" pitchFamily="2" charset="77"/>
                <a:cs typeface="Poppins Light" pitchFamily="2" charset="77"/>
              </a:rPr>
              <a:t>gwirfoddolwyr</a:t>
            </a:r>
            <a:r>
              <a:rPr lang="en-GB" sz="1600" dirty="0">
                <a:latin typeface="Poppins Light" pitchFamily="2" charset="77"/>
                <a:cs typeface="Poppins Light" pitchFamily="2" charset="77"/>
              </a:rPr>
              <a:t> </a:t>
            </a:r>
            <a:r>
              <a:rPr lang="en-GB" sz="1600" dirty="0" err="1">
                <a:latin typeface="Poppins Light" pitchFamily="2" charset="77"/>
                <a:cs typeface="Poppins Light" pitchFamily="2" charset="77"/>
              </a:rPr>
              <a:t>yn</a:t>
            </a:r>
            <a:r>
              <a:rPr lang="en-GB" sz="1600" dirty="0">
                <a:latin typeface="Poppins Light" pitchFamily="2" charset="77"/>
                <a:cs typeface="Poppins Light" pitchFamily="2" charset="77"/>
              </a:rPr>
              <a:t> </a:t>
            </a:r>
            <a:r>
              <a:rPr lang="en-GB" sz="1600" dirty="0" err="1">
                <a:latin typeface="Poppins Light" pitchFamily="2" charset="77"/>
                <a:cs typeface="Poppins Light" pitchFamily="2" charset="77"/>
              </a:rPr>
              <a:t>defnyddio</a:t>
            </a:r>
            <a:r>
              <a:rPr lang="en-GB" sz="1600" dirty="0">
                <a:latin typeface="Poppins Light" pitchFamily="2" charset="77"/>
                <a:cs typeface="Poppins Light" pitchFamily="2" charset="77"/>
              </a:rPr>
              <a:t> </a:t>
            </a:r>
            <a:r>
              <a:rPr lang="en-GB" sz="1600" dirty="0" err="1">
                <a:latin typeface="Poppins Light" pitchFamily="2" charset="77"/>
                <a:cs typeface="Poppins Light" pitchFamily="2" charset="77"/>
              </a:rPr>
              <a:t>eu</a:t>
            </a:r>
            <a:r>
              <a:rPr lang="en-GB" sz="1600" dirty="0">
                <a:latin typeface="Poppins Light" pitchFamily="2" charset="77"/>
                <a:cs typeface="Poppins Light" pitchFamily="2" charset="77"/>
              </a:rPr>
              <a:t> </a:t>
            </a:r>
            <a:r>
              <a:rPr lang="en-GB" sz="1600" dirty="0" err="1">
                <a:latin typeface="Poppins Light" pitchFamily="2" charset="77"/>
                <a:cs typeface="Poppins Light" pitchFamily="2" charset="77"/>
              </a:rPr>
              <a:t>Credydau</a:t>
            </a:r>
            <a:r>
              <a:rPr lang="en-GB" sz="1600" dirty="0">
                <a:latin typeface="Poppins Light" pitchFamily="2" charset="77"/>
                <a:cs typeface="Poppins Light" pitchFamily="2" charset="77"/>
              </a:rPr>
              <a:t> </a:t>
            </a:r>
            <a:r>
              <a:rPr lang="en-GB" sz="1600" dirty="0" err="1">
                <a:latin typeface="Poppins Light" pitchFamily="2" charset="77"/>
                <a:cs typeface="Poppins Light" pitchFamily="2" charset="77"/>
              </a:rPr>
              <a:t>Amser</a:t>
            </a:r>
            <a:endParaRPr lang="en-GB" sz="1600" dirty="0">
              <a:latin typeface="Poppins Light" pitchFamily="2" charset="77"/>
              <a:cs typeface="Poppins Light" pitchFamily="2" charset="77"/>
            </a:endParaRPr>
          </a:p>
          <a:p>
            <a:endParaRPr lang="en-GB" sz="1600" dirty="0">
              <a:latin typeface="Poppins Light" pitchFamily="2" charset="77"/>
              <a:cs typeface="Poppins Light" pitchFamily="2" charset="77"/>
            </a:endParaRPr>
          </a:p>
          <a:p>
            <a:endParaRPr lang="en-GB" sz="1600" dirty="0">
              <a:latin typeface="Poppins Light" pitchFamily="2" charset="77"/>
              <a:cs typeface="Poppins Light" pitchFamily="2" charset="77"/>
            </a:endParaRPr>
          </a:p>
          <a:p>
            <a:r>
              <a:rPr lang="en-GB" sz="1600" dirty="0">
                <a:latin typeface="Poppins Light" pitchFamily="2" charset="77"/>
                <a:cs typeface="Poppins Light" pitchFamily="2" charset="77"/>
              </a:rPr>
              <a:t> </a:t>
            </a:r>
          </a:p>
        </p:txBody>
      </p:sp>
      <p:pic>
        <p:nvPicPr>
          <p:cNvPr id="5" name="Picture 4" descr="Timeline&#10;&#10;Description automatically generated with medium confidence">
            <a:extLst>
              <a:ext uri="{FF2B5EF4-FFF2-40B4-BE49-F238E27FC236}">
                <a16:creationId xmlns:a16="http://schemas.microsoft.com/office/drawing/2014/main" id="{0E9FF2D2-F3C2-460D-B36E-9B0A485B3F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75" y="3826276"/>
            <a:ext cx="3880817" cy="2028609"/>
          </a:xfrm>
          <a:prstGeom prst="rect">
            <a:avLst/>
          </a:prstGeom>
        </p:spPr>
      </p:pic>
      <p:pic>
        <p:nvPicPr>
          <p:cNvPr id="7" name="Picture 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734591E1-5F6A-43A3-A6FF-0F16F84676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75" y="1431169"/>
            <a:ext cx="3753716" cy="1822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793626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Tempo">
      <a:dk1>
        <a:srgbClr val="000000"/>
      </a:dk1>
      <a:lt1>
        <a:srgbClr val="FFFFFF"/>
      </a:lt1>
      <a:dk2>
        <a:srgbClr val="201751"/>
      </a:dk2>
      <a:lt2>
        <a:srgbClr val="E7E6E6"/>
      </a:lt2>
      <a:accent1>
        <a:srgbClr val="00A9CE"/>
      </a:accent1>
      <a:accent2>
        <a:srgbClr val="005DA3"/>
      </a:accent2>
      <a:accent3>
        <a:srgbClr val="5E2E86"/>
      </a:accent3>
      <a:accent4>
        <a:srgbClr val="D91473"/>
      </a:accent4>
      <a:accent5>
        <a:srgbClr val="FFC709"/>
      </a:accent5>
      <a:accent6>
        <a:srgbClr val="000000"/>
      </a:accent6>
      <a:hlink>
        <a:srgbClr val="00A9CE"/>
      </a:hlink>
      <a:folHlink>
        <a:srgbClr val="D91474"/>
      </a:folHlink>
    </a:clrScheme>
    <a:fontScheme name="Custom 1">
      <a:majorFont>
        <a:latin typeface="Poppins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EC7E8ED3-DE25-4C07-9476-D2799619D740}" vid="{F6DC1EDB-3721-496D-8BF1-00A0C00DD11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2A2027879FE84428CF0F57C3E749D12" ma:contentTypeVersion="12" ma:contentTypeDescription="Create a new document." ma:contentTypeScope="" ma:versionID="73605d92e819b88b6391a38bb19159de">
  <xsd:schema xmlns:xsd="http://www.w3.org/2001/XMLSchema" xmlns:xs="http://www.w3.org/2001/XMLSchema" xmlns:p="http://schemas.microsoft.com/office/2006/metadata/properties" xmlns:ns3="4a86bf66-0b1e-403d-b8cf-e4d5031da194" xmlns:ns4="2f555705-0944-4258-b8db-a9ddcb8f720e" targetNamespace="http://schemas.microsoft.com/office/2006/metadata/properties" ma:root="true" ma:fieldsID="b91ab9c280d6e4615eaeadf6937054b3" ns3:_="" ns4:_="">
    <xsd:import namespace="4a86bf66-0b1e-403d-b8cf-e4d5031da194"/>
    <xsd:import namespace="2f555705-0944-4258-b8db-a9ddcb8f720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86bf66-0b1e-403d-b8cf-e4d5031da19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555705-0944-4258-b8db-a9ddcb8f720e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E43CD5B-143E-4461-8311-A2B62E44517A}">
  <ds:schemaRefs>
    <ds:schemaRef ds:uri="4a86bf66-0b1e-403d-b8cf-e4d5031da194"/>
    <ds:schemaRef ds:uri="http://www.w3.org/XML/1998/namespace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purl.org/dc/elements/1.1/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2f555705-0944-4258-b8db-a9ddcb8f720e"/>
  </ds:schemaRefs>
</ds:datastoreItem>
</file>

<file path=customXml/itemProps2.xml><?xml version="1.0" encoding="utf-8"?>
<ds:datastoreItem xmlns:ds="http://schemas.openxmlformats.org/officeDocument/2006/customXml" ds:itemID="{C429FD65-DE8F-4358-BDDC-7C6AF30B592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a86bf66-0b1e-403d-b8cf-e4d5031da194"/>
    <ds:schemaRef ds:uri="2f555705-0944-4258-b8db-a9ddcb8f720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97C2B6A-B8EB-46C0-94C3-5E83D19F6E7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823</TotalTime>
  <Words>391</Words>
  <Application>Microsoft Office PowerPoint</Application>
  <PresentationFormat>On-screen Show (4:3)</PresentationFormat>
  <Paragraphs>52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Arial Black</vt:lpstr>
      <vt:lpstr>Poppins</vt:lpstr>
      <vt:lpstr>Poppins Black</vt:lpstr>
      <vt:lpstr>Poppins Light</vt:lpstr>
      <vt:lpstr>Poppins SemiBold</vt:lpstr>
      <vt:lpstr>Wingdings</vt:lpstr>
      <vt:lpstr>1_Office Theme</vt:lpstr>
      <vt:lpstr>CREDYDAU AMSER TEMPO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Ffigurau cyfredol: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Andrea Kosyl</dc:creator>
  <cp:lastModifiedBy>Carwen Davies</cp:lastModifiedBy>
  <cp:revision>17</cp:revision>
  <dcterms:created xsi:type="dcterms:W3CDTF">2020-07-28T19:31:25Z</dcterms:created>
  <dcterms:modified xsi:type="dcterms:W3CDTF">2022-02-24T11:48:56Z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0x010100F2A2027879FE84428CF0F57C3E749D12</vt:lpwstr>
  </property>
  <property fmtid="{D5CDD505-2E9C-101B-9397-08002B2CF9AE}" pid="3" name="_dlc_DocIdItemGuid">
    <vt:lpwstr>4ad446c1-9d98-4065-8109-67a9af2a070c</vt:lpwstr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TemplateUrl">
    <vt:lpwstr/>
  </property>
  <property fmtid="{D5CDD505-2E9C-101B-9397-08002B2CF9AE}" pid="7" name="ComplianceAssetId">
    <vt:lpwstr/>
  </property>
</Properties>
</file>