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sldIdLst>
    <p:sldId id="256" r:id="rId5"/>
    <p:sldId id="302" r:id="rId6"/>
    <p:sldId id="268" r:id="rId7"/>
    <p:sldId id="265" r:id="rId8"/>
    <p:sldId id="286" r:id="rId9"/>
    <p:sldId id="281" r:id="rId10"/>
    <p:sldId id="282" r:id="rId11"/>
    <p:sldId id="314" r:id="rId12"/>
    <p:sldId id="269" r:id="rId13"/>
    <p:sldId id="315" r:id="rId14"/>
    <p:sldId id="312" r:id="rId15"/>
    <p:sldId id="313" r:id="rId16"/>
    <p:sldId id="291" r:id="rId17"/>
    <p:sldId id="299"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751"/>
    <a:srgbClr val="005DA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926806-2037-44EE-BC5F-53A306BE5766}" v="5" dt="2022-02-24T11:33:13.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170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wen Davies" userId="301af42e-43d4-4c38-b277-c1ad4941094e" providerId="ADAL" clId="{DE926806-2037-44EE-BC5F-53A306BE5766}"/>
    <pc:docChg chg="custSel delSld modSld">
      <pc:chgData name="Carwen Davies" userId="301af42e-43d4-4c38-b277-c1ad4941094e" providerId="ADAL" clId="{DE926806-2037-44EE-BC5F-53A306BE5766}" dt="2022-02-24T11:35:56.099" v="2024" actId="20577"/>
      <pc:docMkLst>
        <pc:docMk/>
      </pc:docMkLst>
      <pc:sldChg chg="modSp mod">
        <pc:chgData name="Carwen Davies" userId="301af42e-43d4-4c38-b277-c1ad4941094e" providerId="ADAL" clId="{DE926806-2037-44EE-BC5F-53A306BE5766}" dt="2022-02-24T11:30:59.932" v="1841" actId="207"/>
        <pc:sldMkLst>
          <pc:docMk/>
          <pc:sldMk cId="2953733855" sldId="256"/>
        </pc:sldMkLst>
        <pc:spChg chg="mod">
          <ac:chgData name="Carwen Davies" userId="301af42e-43d4-4c38-b277-c1ad4941094e" providerId="ADAL" clId="{DE926806-2037-44EE-BC5F-53A306BE5766}" dt="2022-02-24T10:44:01.633" v="106" actId="20577"/>
          <ac:spMkLst>
            <pc:docMk/>
            <pc:sldMk cId="2953733855" sldId="256"/>
            <ac:spMk id="7" creationId="{724648D1-6B35-445E-B174-3B66D5EB7C05}"/>
          </ac:spMkLst>
        </pc:spChg>
        <pc:spChg chg="mod">
          <ac:chgData name="Carwen Davies" userId="301af42e-43d4-4c38-b277-c1ad4941094e" providerId="ADAL" clId="{DE926806-2037-44EE-BC5F-53A306BE5766}" dt="2022-02-24T11:30:59.932" v="1841" actId="207"/>
          <ac:spMkLst>
            <pc:docMk/>
            <pc:sldMk cId="2953733855" sldId="256"/>
            <ac:spMk id="9" creationId="{7855D8BD-A9C1-440B-8D1A-FB88A634E9D5}"/>
          </ac:spMkLst>
        </pc:spChg>
        <pc:spChg chg="mod">
          <ac:chgData name="Carwen Davies" userId="301af42e-43d4-4c38-b277-c1ad4941094e" providerId="ADAL" clId="{DE926806-2037-44EE-BC5F-53A306BE5766}" dt="2022-02-24T10:43:44.524" v="75" actId="20577"/>
          <ac:spMkLst>
            <pc:docMk/>
            <pc:sldMk cId="2953733855" sldId="256"/>
            <ac:spMk id="10" creationId="{A9634E8E-AB14-410F-A219-B426956AFCEE}"/>
          </ac:spMkLst>
        </pc:spChg>
      </pc:sldChg>
      <pc:sldChg chg="modSp mod">
        <pc:chgData name="Carwen Davies" userId="301af42e-43d4-4c38-b277-c1ad4941094e" providerId="ADAL" clId="{DE926806-2037-44EE-BC5F-53A306BE5766}" dt="2022-02-24T10:51:51.327" v="838"/>
        <pc:sldMkLst>
          <pc:docMk/>
          <pc:sldMk cId="478689442" sldId="265"/>
        </pc:sldMkLst>
        <pc:spChg chg="mod">
          <ac:chgData name="Carwen Davies" userId="301af42e-43d4-4c38-b277-c1ad4941094e" providerId="ADAL" clId="{DE926806-2037-44EE-BC5F-53A306BE5766}" dt="2022-02-24T10:51:51.327" v="838"/>
          <ac:spMkLst>
            <pc:docMk/>
            <pc:sldMk cId="478689442" sldId="265"/>
            <ac:spMk id="8" creationId="{80ACC4D1-ACFD-E349-8F9F-704870B15FA9}"/>
          </ac:spMkLst>
        </pc:spChg>
        <pc:spChg chg="mod">
          <ac:chgData name="Carwen Davies" userId="301af42e-43d4-4c38-b277-c1ad4941094e" providerId="ADAL" clId="{DE926806-2037-44EE-BC5F-53A306BE5766}" dt="2022-02-24T10:51:29.963" v="833"/>
          <ac:spMkLst>
            <pc:docMk/>
            <pc:sldMk cId="478689442" sldId="265"/>
            <ac:spMk id="9" creationId="{DA092031-1C8F-F042-8170-AAB0BCE2F12F}"/>
          </ac:spMkLst>
        </pc:spChg>
      </pc:sldChg>
      <pc:sldChg chg="modSp mod">
        <pc:chgData name="Carwen Davies" userId="301af42e-43d4-4c38-b277-c1ad4941094e" providerId="ADAL" clId="{DE926806-2037-44EE-BC5F-53A306BE5766}" dt="2022-02-24T10:47:57.272" v="831" actId="20577"/>
        <pc:sldMkLst>
          <pc:docMk/>
          <pc:sldMk cId="2184172280" sldId="268"/>
        </pc:sldMkLst>
        <pc:spChg chg="mod">
          <ac:chgData name="Carwen Davies" userId="301af42e-43d4-4c38-b277-c1ad4941094e" providerId="ADAL" clId="{DE926806-2037-44EE-BC5F-53A306BE5766}" dt="2022-02-24T10:47:57.272" v="831" actId="20577"/>
          <ac:spMkLst>
            <pc:docMk/>
            <pc:sldMk cId="2184172280" sldId="268"/>
            <ac:spMk id="7" creationId="{4383D301-2D7F-4202-949D-4FB14A995BC2}"/>
          </ac:spMkLst>
        </pc:spChg>
        <pc:spChg chg="mod">
          <ac:chgData name="Carwen Davies" userId="301af42e-43d4-4c38-b277-c1ad4941094e" providerId="ADAL" clId="{DE926806-2037-44EE-BC5F-53A306BE5766}" dt="2022-02-24T10:46:11.897" v="457" actId="20577"/>
          <ac:spMkLst>
            <pc:docMk/>
            <pc:sldMk cId="2184172280" sldId="268"/>
            <ac:spMk id="8" creationId="{80ACC4D1-ACFD-E349-8F9F-704870B15FA9}"/>
          </ac:spMkLst>
        </pc:spChg>
        <pc:spChg chg="mod">
          <ac:chgData name="Carwen Davies" userId="301af42e-43d4-4c38-b277-c1ad4941094e" providerId="ADAL" clId="{DE926806-2037-44EE-BC5F-53A306BE5766}" dt="2022-02-24T10:46:29.904" v="516" actId="20577"/>
          <ac:spMkLst>
            <pc:docMk/>
            <pc:sldMk cId="2184172280" sldId="268"/>
            <ac:spMk id="9" creationId="{DA092031-1C8F-F042-8170-AAB0BCE2F12F}"/>
          </ac:spMkLst>
        </pc:spChg>
      </pc:sldChg>
      <pc:sldChg chg="modSp mod">
        <pc:chgData name="Carwen Davies" userId="301af42e-43d4-4c38-b277-c1ad4941094e" providerId="ADAL" clId="{DE926806-2037-44EE-BC5F-53A306BE5766}" dt="2022-02-24T11:02:49.271" v="1100" actId="20577"/>
        <pc:sldMkLst>
          <pc:docMk/>
          <pc:sldMk cId="1402940732" sldId="269"/>
        </pc:sldMkLst>
        <pc:spChg chg="mod">
          <ac:chgData name="Carwen Davies" userId="301af42e-43d4-4c38-b277-c1ad4941094e" providerId="ADAL" clId="{DE926806-2037-44EE-BC5F-53A306BE5766}" dt="2022-02-24T11:02:49.271" v="1100" actId="20577"/>
          <ac:spMkLst>
            <pc:docMk/>
            <pc:sldMk cId="1402940732" sldId="269"/>
            <ac:spMk id="8" creationId="{11590331-4475-A14A-A936-2BC253644C97}"/>
          </ac:spMkLst>
        </pc:spChg>
      </pc:sldChg>
      <pc:sldChg chg="modSp mod">
        <pc:chgData name="Carwen Davies" userId="301af42e-43d4-4c38-b277-c1ad4941094e" providerId="ADAL" clId="{DE926806-2037-44EE-BC5F-53A306BE5766}" dt="2022-02-24T10:53:39.604" v="905" actId="20577"/>
        <pc:sldMkLst>
          <pc:docMk/>
          <pc:sldMk cId="358256153" sldId="282"/>
        </pc:sldMkLst>
        <pc:spChg chg="mod">
          <ac:chgData name="Carwen Davies" userId="301af42e-43d4-4c38-b277-c1ad4941094e" providerId="ADAL" clId="{DE926806-2037-44EE-BC5F-53A306BE5766}" dt="2022-02-24T10:53:39.604" v="905" actId="20577"/>
          <ac:spMkLst>
            <pc:docMk/>
            <pc:sldMk cId="358256153" sldId="282"/>
            <ac:spMk id="8" creationId="{11590331-4475-A14A-A936-2BC253644C97}"/>
          </ac:spMkLst>
        </pc:spChg>
      </pc:sldChg>
      <pc:sldChg chg="modSp mod">
        <pc:chgData name="Carwen Davies" userId="301af42e-43d4-4c38-b277-c1ad4941094e" providerId="ADAL" clId="{DE926806-2037-44EE-BC5F-53A306BE5766}" dt="2022-02-24T10:52:59.912" v="842"/>
        <pc:sldMkLst>
          <pc:docMk/>
          <pc:sldMk cId="1024765847" sldId="286"/>
        </pc:sldMkLst>
        <pc:spChg chg="mod">
          <ac:chgData name="Carwen Davies" userId="301af42e-43d4-4c38-b277-c1ad4941094e" providerId="ADAL" clId="{DE926806-2037-44EE-BC5F-53A306BE5766}" dt="2022-02-24T10:52:59.912" v="842"/>
          <ac:spMkLst>
            <pc:docMk/>
            <pc:sldMk cId="1024765847" sldId="286"/>
            <ac:spMk id="8" creationId="{80ACC4D1-ACFD-E349-8F9F-704870B15FA9}"/>
          </ac:spMkLst>
        </pc:spChg>
        <pc:spChg chg="mod">
          <ac:chgData name="Carwen Davies" userId="301af42e-43d4-4c38-b277-c1ad4941094e" providerId="ADAL" clId="{DE926806-2037-44EE-BC5F-53A306BE5766}" dt="2022-02-24T10:52:39.679" v="840"/>
          <ac:spMkLst>
            <pc:docMk/>
            <pc:sldMk cId="1024765847" sldId="286"/>
            <ac:spMk id="9" creationId="{DA092031-1C8F-F042-8170-AAB0BCE2F12F}"/>
          </ac:spMkLst>
        </pc:spChg>
      </pc:sldChg>
      <pc:sldChg chg="addSp modSp mod">
        <pc:chgData name="Carwen Davies" userId="301af42e-43d4-4c38-b277-c1ad4941094e" providerId="ADAL" clId="{DE926806-2037-44EE-BC5F-53A306BE5766}" dt="2022-02-24T11:35:56.099" v="2024" actId="20577"/>
        <pc:sldMkLst>
          <pc:docMk/>
          <pc:sldMk cId="3944522432" sldId="291"/>
        </pc:sldMkLst>
        <pc:spChg chg="mod">
          <ac:chgData name="Carwen Davies" userId="301af42e-43d4-4c38-b277-c1ad4941094e" providerId="ADAL" clId="{DE926806-2037-44EE-BC5F-53A306BE5766}" dt="2022-02-24T11:35:56.099" v="2024" actId="20577"/>
          <ac:spMkLst>
            <pc:docMk/>
            <pc:sldMk cId="3944522432" sldId="291"/>
            <ac:spMk id="2" creationId="{5DA51C50-C104-4477-99A5-5E89E6571698}"/>
          </ac:spMkLst>
        </pc:spChg>
        <pc:spChg chg="add mod">
          <ac:chgData name="Carwen Davies" userId="301af42e-43d4-4c38-b277-c1ad4941094e" providerId="ADAL" clId="{DE926806-2037-44EE-BC5F-53A306BE5766}" dt="2022-02-24T11:32:54.647" v="1918" actId="14100"/>
          <ac:spMkLst>
            <pc:docMk/>
            <pc:sldMk cId="3944522432" sldId="291"/>
            <ac:spMk id="3" creationId="{89AF95FF-B062-4D49-B42B-657AF84457CB}"/>
          </ac:spMkLst>
        </pc:spChg>
        <pc:spChg chg="add mod">
          <ac:chgData name="Carwen Davies" userId="301af42e-43d4-4c38-b277-c1ad4941094e" providerId="ADAL" clId="{DE926806-2037-44EE-BC5F-53A306BE5766}" dt="2022-02-24T11:35:18.454" v="2010" actId="14100"/>
          <ac:spMkLst>
            <pc:docMk/>
            <pc:sldMk cId="3944522432" sldId="291"/>
            <ac:spMk id="4" creationId="{100BD88F-22FB-44A2-BC46-DFA679232E9A}"/>
          </ac:spMkLst>
        </pc:spChg>
        <pc:spChg chg="mod">
          <ac:chgData name="Carwen Davies" userId="301af42e-43d4-4c38-b277-c1ad4941094e" providerId="ADAL" clId="{DE926806-2037-44EE-BC5F-53A306BE5766}" dt="2022-02-24T11:35:15.095" v="2009" actId="14100"/>
          <ac:spMkLst>
            <pc:docMk/>
            <pc:sldMk cId="3944522432" sldId="291"/>
            <ac:spMk id="8" creationId="{11590331-4475-A14A-A936-2BC253644C97}"/>
          </ac:spMkLst>
        </pc:spChg>
      </pc:sldChg>
      <pc:sldChg chg="addSp delSp modSp del mod">
        <pc:chgData name="Carwen Davies" userId="301af42e-43d4-4c38-b277-c1ad4941094e" providerId="ADAL" clId="{DE926806-2037-44EE-BC5F-53A306BE5766}" dt="2022-02-24T11:18:17.255" v="1130" actId="2696"/>
        <pc:sldMkLst>
          <pc:docMk/>
          <pc:sldMk cId="3434793626" sldId="293"/>
        </pc:sldMkLst>
        <pc:spChg chg="mod">
          <ac:chgData name="Carwen Davies" userId="301af42e-43d4-4c38-b277-c1ad4941094e" providerId="ADAL" clId="{DE926806-2037-44EE-BC5F-53A306BE5766}" dt="2022-02-24T11:16:56.134" v="1129" actId="20577"/>
          <ac:spMkLst>
            <pc:docMk/>
            <pc:sldMk cId="3434793626" sldId="293"/>
            <ac:spMk id="9" creationId="{DA092031-1C8F-F042-8170-AAB0BCE2F12F}"/>
          </ac:spMkLst>
        </pc:spChg>
        <pc:picChg chg="add mod">
          <ac:chgData name="Carwen Davies" userId="301af42e-43d4-4c38-b277-c1ad4941094e" providerId="ADAL" clId="{DE926806-2037-44EE-BC5F-53A306BE5766}" dt="2022-02-24T11:16:47.799" v="1106" actId="1076"/>
          <ac:picMkLst>
            <pc:docMk/>
            <pc:sldMk cId="3434793626" sldId="293"/>
            <ac:picMk id="3" creationId="{13730F9B-391B-4B00-8D2C-C80B24CCA7A4}"/>
          </ac:picMkLst>
        </pc:picChg>
        <pc:picChg chg="del">
          <ac:chgData name="Carwen Davies" userId="301af42e-43d4-4c38-b277-c1ad4941094e" providerId="ADAL" clId="{DE926806-2037-44EE-BC5F-53A306BE5766}" dt="2022-02-24T11:16:29.575" v="1101" actId="478"/>
          <ac:picMkLst>
            <pc:docMk/>
            <pc:sldMk cId="3434793626" sldId="293"/>
            <ac:picMk id="7" creationId="{734591E1-5F6A-43A3-A6FF-0F16F8467651}"/>
          </ac:picMkLst>
        </pc:picChg>
      </pc:sldChg>
      <pc:sldChg chg="modSp mod">
        <pc:chgData name="Carwen Davies" userId="301af42e-43d4-4c38-b277-c1ad4941094e" providerId="ADAL" clId="{DE926806-2037-44EE-BC5F-53A306BE5766}" dt="2022-02-24T11:24:54.774" v="1466" actId="20577"/>
        <pc:sldMkLst>
          <pc:docMk/>
          <pc:sldMk cId="288637991" sldId="299"/>
        </pc:sldMkLst>
        <pc:spChg chg="mod">
          <ac:chgData name="Carwen Davies" userId="301af42e-43d4-4c38-b277-c1ad4941094e" providerId="ADAL" clId="{DE926806-2037-44EE-BC5F-53A306BE5766}" dt="2022-02-24T11:24:54.774" v="1466" actId="20577"/>
          <ac:spMkLst>
            <pc:docMk/>
            <pc:sldMk cId="288637991" sldId="299"/>
            <ac:spMk id="8" creationId="{11590331-4475-A14A-A936-2BC253644C97}"/>
          </ac:spMkLst>
        </pc:spChg>
      </pc:sldChg>
      <pc:sldChg chg="modSp mod">
        <pc:chgData name="Carwen Davies" userId="301af42e-43d4-4c38-b277-c1ad4941094e" providerId="ADAL" clId="{DE926806-2037-44EE-BC5F-53A306BE5766}" dt="2022-02-24T10:45:49.041" v="412" actId="20577"/>
        <pc:sldMkLst>
          <pc:docMk/>
          <pc:sldMk cId="3627638358" sldId="302"/>
        </pc:sldMkLst>
        <pc:spChg chg="mod">
          <ac:chgData name="Carwen Davies" userId="301af42e-43d4-4c38-b277-c1ad4941094e" providerId="ADAL" clId="{DE926806-2037-44EE-BC5F-53A306BE5766}" dt="2022-02-24T10:45:49.041" v="412" actId="20577"/>
          <ac:spMkLst>
            <pc:docMk/>
            <pc:sldMk cId="3627638358" sldId="302"/>
            <ac:spMk id="7" creationId="{4383D301-2D7F-4202-949D-4FB14A995BC2}"/>
          </ac:spMkLst>
        </pc:spChg>
        <pc:spChg chg="mod">
          <ac:chgData name="Carwen Davies" userId="301af42e-43d4-4c38-b277-c1ad4941094e" providerId="ADAL" clId="{DE926806-2037-44EE-BC5F-53A306BE5766}" dt="2022-02-24T10:44:11.608" v="118" actId="20577"/>
          <ac:spMkLst>
            <pc:docMk/>
            <pc:sldMk cId="3627638358" sldId="302"/>
            <ac:spMk id="8" creationId="{80ACC4D1-ACFD-E349-8F9F-704870B15FA9}"/>
          </ac:spMkLst>
        </pc:spChg>
        <pc:spChg chg="mod">
          <ac:chgData name="Carwen Davies" userId="301af42e-43d4-4c38-b277-c1ad4941094e" providerId="ADAL" clId="{DE926806-2037-44EE-BC5F-53A306BE5766}" dt="2022-02-24T10:44:25.817" v="167" actId="20577"/>
          <ac:spMkLst>
            <pc:docMk/>
            <pc:sldMk cId="3627638358" sldId="302"/>
            <ac:spMk id="9" creationId="{DA092031-1C8F-F042-8170-AAB0BCE2F12F}"/>
          </ac:spMkLst>
        </pc:spChg>
      </pc:sldChg>
      <pc:sldChg chg="addSp delSp modSp mod">
        <pc:chgData name="Carwen Davies" userId="301af42e-43d4-4c38-b277-c1ad4941094e" providerId="ADAL" clId="{DE926806-2037-44EE-BC5F-53A306BE5766}" dt="2022-02-24T11:28:36.971" v="1656" actId="20577"/>
        <pc:sldMkLst>
          <pc:docMk/>
          <pc:sldMk cId="3786275526" sldId="312"/>
        </pc:sldMkLst>
        <pc:spChg chg="add mod">
          <ac:chgData name="Carwen Davies" userId="301af42e-43d4-4c38-b277-c1ad4941094e" providerId="ADAL" clId="{DE926806-2037-44EE-BC5F-53A306BE5766}" dt="2022-02-24T11:28:36.971" v="1656" actId="20577"/>
          <ac:spMkLst>
            <pc:docMk/>
            <pc:sldMk cId="3786275526" sldId="312"/>
            <ac:spMk id="5" creationId="{E0FA1549-F333-4A81-9D3C-552FFECCBD56}"/>
          </ac:spMkLst>
        </pc:spChg>
        <pc:picChg chg="add mod">
          <ac:chgData name="Carwen Davies" userId="301af42e-43d4-4c38-b277-c1ad4941094e" providerId="ADAL" clId="{DE926806-2037-44EE-BC5F-53A306BE5766}" dt="2022-02-24T11:28:28.602" v="1653" actId="1076"/>
          <ac:picMkLst>
            <pc:docMk/>
            <pc:sldMk cId="3786275526" sldId="312"/>
            <ac:picMk id="3" creationId="{B6B915B7-9FEA-4567-995D-CD3C5C93DB55}"/>
          </ac:picMkLst>
        </pc:picChg>
        <pc:picChg chg="del">
          <ac:chgData name="Carwen Davies" userId="301af42e-43d4-4c38-b277-c1ad4941094e" providerId="ADAL" clId="{DE926806-2037-44EE-BC5F-53A306BE5766}" dt="2022-02-24T11:21:41.513" v="1131" actId="478"/>
          <ac:picMkLst>
            <pc:docMk/>
            <pc:sldMk cId="3786275526" sldId="312"/>
            <ac:picMk id="4" creationId="{904A7ADF-AFC1-4E28-92D8-86D3096E2451}"/>
          </ac:picMkLst>
        </pc:picChg>
      </pc:sldChg>
      <pc:sldChg chg="addSp delSp modSp mod">
        <pc:chgData name="Carwen Davies" userId="301af42e-43d4-4c38-b277-c1ad4941094e" providerId="ADAL" clId="{DE926806-2037-44EE-BC5F-53A306BE5766}" dt="2022-02-24T11:30:31.859" v="1838" actId="20577"/>
        <pc:sldMkLst>
          <pc:docMk/>
          <pc:sldMk cId="2976191558" sldId="313"/>
        </pc:sldMkLst>
        <pc:spChg chg="add mod">
          <ac:chgData name="Carwen Davies" userId="301af42e-43d4-4c38-b277-c1ad4941094e" providerId="ADAL" clId="{DE926806-2037-44EE-BC5F-53A306BE5766}" dt="2022-02-24T11:30:31.859" v="1838" actId="20577"/>
          <ac:spMkLst>
            <pc:docMk/>
            <pc:sldMk cId="2976191558" sldId="313"/>
            <ac:spMk id="2" creationId="{D8CFE5EE-08C0-4771-86E9-9629778FFBA2}"/>
          </ac:spMkLst>
        </pc:spChg>
        <pc:picChg chg="del">
          <ac:chgData name="Carwen Davies" userId="301af42e-43d4-4c38-b277-c1ad4941094e" providerId="ADAL" clId="{DE926806-2037-44EE-BC5F-53A306BE5766}" dt="2022-02-24T11:22:38.216" v="1136" actId="478"/>
          <ac:picMkLst>
            <pc:docMk/>
            <pc:sldMk cId="2976191558" sldId="313"/>
            <ac:picMk id="3" creationId="{2482E858-AD83-4567-A56E-429D6E26F83E}"/>
          </ac:picMkLst>
        </pc:picChg>
        <pc:picChg chg="add mod">
          <ac:chgData name="Carwen Davies" userId="301af42e-43d4-4c38-b277-c1ad4941094e" providerId="ADAL" clId="{DE926806-2037-44EE-BC5F-53A306BE5766}" dt="2022-02-24T11:28:51.673" v="1657" actId="1076"/>
          <ac:picMkLst>
            <pc:docMk/>
            <pc:sldMk cId="2976191558" sldId="313"/>
            <ac:picMk id="4" creationId="{744CD1C6-89D0-40A0-A7A4-5C9A734F0817}"/>
          </ac:picMkLst>
        </pc:picChg>
      </pc:sldChg>
      <pc:sldChg chg="modSp mod">
        <pc:chgData name="Carwen Davies" userId="301af42e-43d4-4c38-b277-c1ad4941094e" providerId="ADAL" clId="{DE926806-2037-44EE-BC5F-53A306BE5766}" dt="2022-02-24T10:54:51.300" v="1074" actId="20577"/>
        <pc:sldMkLst>
          <pc:docMk/>
          <pc:sldMk cId="449603291" sldId="314"/>
        </pc:sldMkLst>
        <pc:spChg chg="mod">
          <ac:chgData name="Carwen Davies" userId="301af42e-43d4-4c38-b277-c1ad4941094e" providerId="ADAL" clId="{DE926806-2037-44EE-BC5F-53A306BE5766}" dt="2022-02-24T10:54:05.221" v="949" actId="20577"/>
          <ac:spMkLst>
            <pc:docMk/>
            <pc:sldMk cId="449603291" sldId="314"/>
            <ac:spMk id="2" creationId="{FEF0852B-E42B-4A60-8020-D152C7972691}"/>
          </ac:spMkLst>
        </pc:spChg>
        <pc:spChg chg="mod">
          <ac:chgData name="Carwen Davies" userId="301af42e-43d4-4c38-b277-c1ad4941094e" providerId="ADAL" clId="{DE926806-2037-44EE-BC5F-53A306BE5766}" dt="2022-02-24T10:54:40.906" v="1058" actId="20577"/>
          <ac:spMkLst>
            <pc:docMk/>
            <pc:sldMk cId="449603291" sldId="314"/>
            <ac:spMk id="3" creationId="{81D97FA3-0A65-47BB-A067-A74023BCC34A}"/>
          </ac:spMkLst>
        </pc:spChg>
        <pc:spChg chg="mod">
          <ac:chgData name="Carwen Davies" userId="301af42e-43d4-4c38-b277-c1ad4941094e" providerId="ADAL" clId="{DE926806-2037-44EE-BC5F-53A306BE5766}" dt="2022-02-24T10:54:51.300" v="1074" actId="20577"/>
          <ac:spMkLst>
            <pc:docMk/>
            <pc:sldMk cId="449603291" sldId="314"/>
            <ac:spMk id="6" creationId="{E23F3E57-D20D-4F7C-A8E3-057B667FE37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Title Slide">
    <p:spTree>
      <p:nvGrpSpPr>
        <p:cNvPr id="1" name="Shape 12"/>
        <p:cNvGrpSpPr/>
        <p:nvPr/>
      </p:nvGrpSpPr>
      <p:grpSpPr>
        <a:xfrm>
          <a:off x="0" y="0"/>
          <a:ext cx="0" cy="0"/>
          <a:chOff x="0" y="0"/>
          <a:chExt cx="0" cy="0"/>
        </a:xfrm>
      </p:grpSpPr>
      <p:pic>
        <p:nvPicPr>
          <p:cNvPr id="3" name="Picture 2">
            <a:extLst>
              <a:ext uri="{FF2B5EF4-FFF2-40B4-BE49-F238E27FC236}">
                <a16:creationId xmlns:a16="http://schemas.microsoft.com/office/drawing/2014/main" id="{B547B80A-563B-4837-8A23-288E19CE3CD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726393"/>
            <a:ext cx="4659756" cy="4742967"/>
          </a:xfrm>
          <a:prstGeom prst="rect">
            <a:avLst/>
          </a:prstGeom>
        </p:spPr>
      </p:pic>
      <p:sp>
        <p:nvSpPr>
          <p:cNvPr id="14" name="Google Shape;14;p29"/>
          <p:cNvSpPr txBox="1">
            <a:spLocks noGrp="1"/>
          </p:cNvSpPr>
          <p:nvPr>
            <p:ph type="ctrTitle"/>
          </p:nvPr>
        </p:nvSpPr>
        <p:spPr>
          <a:xfrm>
            <a:off x="4913832" y="1361656"/>
            <a:ext cx="3854153" cy="1258256"/>
          </a:xfrm>
          <a:prstGeom prst="rect">
            <a:avLst/>
          </a:prstGeom>
          <a:noFill/>
          <a:ln>
            <a:noFill/>
          </a:ln>
        </p:spPr>
        <p:txBody>
          <a:bodyPr spcFirstLastPara="1" wrap="square" lIns="0" tIns="0" rIns="0" bIns="0" anchor="t" anchorCtr="0">
            <a:noAutofit/>
          </a:bodyPr>
          <a:lstStyle>
            <a:lvl1pPr lvl="0" algn="l">
              <a:lnSpc>
                <a:spcPct val="83462"/>
              </a:lnSpc>
              <a:spcBef>
                <a:spcPts val="0"/>
              </a:spcBef>
              <a:spcAft>
                <a:spcPts val="0"/>
              </a:spcAft>
              <a:buClr>
                <a:schemeClr val="dk2"/>
              </a:buClr>
              <a:buSzPts val="8000"/>
              <a:buFont typeface="Arial Black"/>
              <a:buNone/>
              <a:defRPr sz="4800">
                <a:solidFill>
                  <a:srgbClr val="005DA4"/>
                </a:solidFill>
                <a:latin typeface="+mj-lt"/>
                <a:cs typeface="Poppins SemiBold" panose="00000700000000000000" pitchFamily="2"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 name="Google Shape;15;p29"/>
          <p:cNvSpPr txBox="1">
            <a:spLocks noGrp="1"/>
          </p:cNvSpPr>
          <p:nvPr>
            <p:ph type="subTitle" idx="1" hasCustomPrompt="1"/>
          </p:nvPr>
        </p:nvSpPr>
        <p:spPr>
          <a:xfrm>
            <a:off x="4913831" y="2480510"/>
            <a:ext cx="3812362" cy="868362"/>
          </a:xfrm>
          <a:prstGeom prst="rect">
            <a:avLst/>
          </a:prstGeom>
          <a:noFill/>
          <a:ln>
            <a:noFill/>
          </a:ln>
        </p:spPr>
        <p:txBody>
          <a:bodyPr spcFirstLastPara="1" wrap="square" lIns="0" tIns="0" rIns="0" bIns="0" anchor="t" anchorCtr="0">
            <a:normAutofit/>
          </a:bodyPr>
          <a:lstStyle>
            <a:lvl1pPr lvl="0" algn="l">
              <a:lnSpc>
                <a:spcPct val="90000"/>
              </a:lnSpc>
              <a:spcBef>
                <a:spcPts val="954"/>
              </a:spcBef>
              <a:spcAft>
                <a:spcPts val="0"/>
              </a:spcAft>
              <a:buClr>
                <a:schemeClr val="dk2"/>
              </a:buClr>
              <a:buSzPts val="3200"/>
              <a:buNone/>
              <a:defRPr sz="2000" b="1">
                <a:solidFill>
                  <a:schemeClr val="dk2"/>
                </a:solidFill>
                <a:latin typeface="Poppins" panose="00000800000000000000" pitchFamily="2" charset="0"/>
                <a:ea typeface="Poppins" panose="00000800000000000000" pitchFamily="2" charset="0"/>
                <a:cs typeface="Poppins" panose="00000800000000000000" pitchFamily="2" charset="0"/>
                <a:sym typeface="Arial"/>
              </a:defRPr>
            </a:lvl1pPr>
            <a:lvl2pPr lvl="1" algn="ctr">
              <a:lnSpc>
                <a:spcPct val="90000"/>
              </a:lnSpc>
              <a:spcBef>
                <a:spcPts val="477"/>
              </a:spcBef>
              <a:spcAft>
                <a:spcPts val="0"/>
              </a:spcAft>
              <a:buClr>
                <a:schemeClr val="dk2"/>
              </a:buClr>
              <a:buSzPts val="2700"/>
              <a:buNone/>
              <a:defRPr sz="1929"/>
            </a:lvl2pPr>
            <a:lvl3pPr lvl="2" algn="ctr">
              <a:lnSpc>
                <a:spcPct val="90000"/>
              </a:lnSpc>
              <a:spcBef>
                <a:spcPts val="477"/>
              </a:spcBef>
              <a:spcAft>
                <a:spcPts val="0"/>
              </a:spcAft>
              <a:buClr>
                <a:schemeClr val="dk2"/>
              </a:buClr>
              <a:buSzPts val="2400"/>
              <a:buNone/>
              <a:defRPr sz="1714"/>
            </a:lvl3pPr>
            <a:lvl4pPr lvl="3" algn="ctr">
              <a:lnSpc>
                <a:spcPct val="90000"/>
              </a:lnSpc>
              <a:spcBef>
                <a:spcPts val="477"/>
              </a:spcBef>
              <a:spcAft>
                <a:spcPts val="0"/>
              </a:spcAft>
              <a:buClr>
                <a:schemeClr val="dk2"/>
              </a:buClr>
              <a:buSzPts val="2100"/>
              <a:buNone/>
              <a:defRPr sz="1500"/>
            </a:lvl4pPr>
            <a:lvl5pPr lvl="4" algn="ctr">
              <a:lnSpc>
                <a:spcPct val="90000"/>
              </a:lnSpc>
              <a:spcBef>
                <a:spcPts val="477"/>
              </a:spcBef>
              <a:spcAft>
                <a:spcPts val="0"/>
              </a:spcAft>
              <a:buClr>
                <a:schemeClr val="dk2"/>
              </a:buClr>
              <a:buSzPts val="2100"/>
              <a:buNone/>
              <a:defRPr sz="1500"/>
            </a:lvl5pPr>
            <a:lvl6pPr lvl="5" algn="ctr">
              <a:lnSpc>
                <a:spcPct val="90000"/>
              </a:lnSpc>
              <a:spcBef>
                <a:spcPts val="477"/>
              </a:spcBef>
              <a:spcAft>
                <a:spcPts val="0"/>
              </a:spcAft>
              <a:buClr>
                <a:schemeClr val="dk1"/>
              </a:buClr>
              <a:buSzPts val="2100"/>
              <a:buNone/>
              <a:defRPr sz="1500"/>
            </a:lvl6pPr>
            <a:lvl7pPr lvl="6" algn="ctr">
              <a:lnSpc>
                <a:spcPct val="90000"/>
              </a:lnSpc>
              <a:spcBef>
                <a:spcPts val="477"/>
              </a:spcBef>
              <a:spcAft>
                <a:spcPts val="0"/>
              </a:spcAft>
              <a:buClr>
                <a:schemeClr val="dk1"/>
              </a:buClr>
              <a:buSzPts val="2100"/>
              <a:buNone/>
              <a:defRPr sz="1500"/>
            </a:lvl7pPr>
            <a:lvl8pPr lvl="7" algn="ctr">
              <a:lnSpc>
                <a:spcPct val="90000"/>
              </a:lnSpc>
              <a:spcBef>
                <a:spcPts val="477"/>
              </a:spcBef>
              <a:spcAft>
                <a:spcPts val="0"/>
              </a:spcAft>
              <a:buClr>
                <a:schemeClr val="dk1"/>
              </a:buClr>
              <a:buSzPts val="2100"/>
              <a:buNone/>
              <a:defRPr sz="1500"/>
            </a:lvl8pPr>
            <a:lvl9pPr lvl="8" algn="ctr">
              <a:lnSpc>
                <a:spcPct val="90000"/>
              </a:lnSpc>
              <a:spcBef>
                <a:spcPts val="477"/>
              </a:spcBef>
              <a:spcAft>
                <a:spcPts val="0"/>
              </a:spcAft>
              <a:buClr>
                <a:schemeClr val="dk1"/>
              </a:buClr>
              <a:buSzPts val="2100"/>
              <a:buNone/>
              <a:defRPr sz="1500"/>
            </a:lvl9pPr>
          </a:lstStyle>
          <a:p>
            <a:r>
              <a:rPr lang="en-US"/>
              <a:t>Sub-title</a:t>
            </a:r>
            <a:endParaRPr/>
          </a:p>
        </p:txBody>
      </p:sp>
      <p:sp>
        <p:nvSpPr>
          <p:cNvPr id="18" name="Google Shape;18;p29"/>
          <p:cNvSpPr txBox="1">
            <a:spLocks noGrp="1"/>
          </p:cNvSpPr>
          <p:nvPr>
            <p:ph type="body" idx="3" hasCustomPrompt="1"/>
          </p:nvPr>
        </p:nvSpPr>
        <p:spPr>
          <a:xfrm>
            <a:off x="4762773" y="4382761"/>
            <a:ext cx="3835224" cy="501604"/>
          </a:xfrm>
          <a:prstGeom prst="rect">
            <a:avLst/>
          </a:prstGeom>
          <a:noFill/>
          <a:ln>
            <a:noFill/>
          </a:ln>
        </p:spPr>
        <p:txBody>
          <a:bodyPr spcFirstLastPara="1" wrap="square" lIns="0" tIns="0" rIns="0" bIns="0" anchor="t" anchorCtr="0">
            <a:noAutofit/>
          </a:bodyPr>
          <a:lstStyle>
            <a:lvl1pPr marL="326578" lvl="0" indent="-163289" algn="l">
              <a:lnSpc>
                <a:spcPct val="111375"/>
              </a:lnSpc>
              <a:spcBef>
                <a:spcPts val="0"/>
              </a:spcBef>
              <a:spcAft>
                <a:spcPts val="0"/>
              </a:spcAft>
              <a:buClr>
                <a:schemeClr val="accent4"/>
              </a:buClr>
              <a:buSzPts val="2400"/>
              <a:buNone/>
              <a:defRPr sz="1100" b="0" i="0">
                <a:solidFill>
                  <a:srgbClr val="201751"/>
                </a:solidFill>
                <a:latin typeface="Poppins Light" pitchFamily="2" charset="77"/>
                <a:ea typeface="Poppins Light" pitchFamily="2" charset="77"/>
                <a:cs typeface="Poppins Light" pitchFamily="2" charset="77"/>
                <a:sym typeface="Arial"/>
              </a:defRPr>
            </a:lvl1pPr>
            <a:lvl2pPr marL="653156" lvl="1" indent="-163289" algn="l">
              <a:lnSpc>
                <a:spcPct val="99000"/>
              </a:lnSpc>
              <a:spcBef>
                <a:spcPts val="477"/>
              </a:spcBef>
              <a:spcAft>
                <a:spcPts val="0"/>
              </a:spcAft>
              <a:buClr>
                <a:schemeClr val="dk2"/>
              </a:buClr>
              <a:buSzPts val="2700"/>
              <a:buNone/>
              <a:defRPr sz="1929"/>
            </a:lvl2pPr>
            <a:lvl3pPr marL="979734" lvl="2" indent="-163289" algn="l">
              <a:lnSpc>
                <a:spcPct val="90000"/>
              </a:lnSpc>
              <a:spcBef>
                <a:spcPts val="477"/>
              </a:spcBef>
              <a:spcAft>
                <a:spcPts val="0"/>
              </a:spcAft>
              <a:buClr>
                <a:schemeClr val="dk2"/>
              </a:buClr>
              <a:buSzPts val="2700"/>
              <a:buNone/>
              <a:defRPr/>
            </a:lvl3pPr>
            <a:lvl4pPr marL="1306312" lvl="3" indent="-163289" algn="l">
              <a:lnSpc>
                <a:spcPct val="90000"/>
              </a:lnSpc>
              <a:spcBef>
                <a:spcPts val="477"/>
              </a:spcBef>
              <a:spcAft>
                <a:spcPts val="0"/>
              </a:spcAft>
              <a:buClr>
                <a:schemeClr val="dk2"/>
              </a:buClr>
              <a:buSzPts val="2400"/>
              <a:buNone/>
              <a:defRPr/>
            </a:lvl4pPr>
            <a:lvl5pPr marL="1632890" lvl="4" indent="-163289" algn="l">
              <a:lnSpc>
                <a:spcPct val="90000"/>
              </a:lnSpc>
              <a:spcBef>
                <a:spcPts val="477"/>
              </a:spcBef>
              <a:spcAft>
                <a:spcPts val="0"/>
              </a:spcAft>
              <a:buClr>
                <a:schemeClr val="dk2"/>
              </a:buClr>
              <a:buSzPts val="2400"/>
              <a:buNone/>
              <a:defRPr/>
            </a:lvl5pPr>
            <a:lvl6pPr marL="1959468" lvl="5" indent="-244933" algn="l">
              <a:lnSpc>
                <a:spcPct val="90000"/>
              </a:lnSpc>
              <a:spcBef>
                <a:spcPts val="477"/>
              </a:spcBef>
              <a:spcAft>
                <a:spcPts val="0"/>
              </a:spcAft>
              <a:buClr>
                <a:schemeClr val="dk1"/>
              </a:buClr>
              <a:buSzPts val="1800"/>
              <a:buChar char="•"/>
              <a:defRPr/>
            </a:lvl6pPr>
            <a:lvl7pPr marL="2286046" lvl="6" indent="-244933" algn="l">
              <a:lnSpc>
                <a:spcPct val="90000"/>
              </a:lnSpc>
              <a:spcBef>
                <a:spcPts val="477"/>
              </a:spcBef>
              <a:spcAft>
                <a:spcPts val="0"/>
              </a:spcAft>
              <a:buClr>
                <a:schemeClr val="dk1"/>
              </a:buClr>
              <a:buSzPts val="1800"/>
              <a:buChar char="•"/>
              <a:defRPr/>
            </a:lvl7pPr>
            <a:lvl8pPr marL="2612624" lvl="7" indent="-244933" algn="l">
              <a:lnSpc>
                <a:spcPct val="90000"/>
              </a:lnSpc>
              <a:spcBef>
                <a:spcPts val="477"/>
              </a:spcBef>
              <a:spcAft>
                <a:spcPts val="0"/>
              </a:spcAft>
              <a:buClr>
                <a:schemeClr val="dk1"/>
              </a:buClr>
              <a:buSzPts val="1800"/>
              <a:buChar char="•"/>
              <a:defRPr/>
            </a:lvl8pPr>
            <a:lvl9pPr marL="2939202" lvl="8" indent="-244933" algn="l">
              <a:lnSpc>
                <a:spcPct val="90000"/>
              </a:lnSpc>
              <a:spcBef>
                <a:spcPts val="477"/>
              </a:spcBef>
              <a:spcAft>
                <a:spcPts val="0"/>
              </a:spcAft>
              <a:buClr>
                <a:schemeClr val="dk1"/>
              </a:buClr>
              <a:buSzPts val="1800"/>
              <a:buChar char="•"/>
              <a:defRPr/>
            </a:lvl9pPr>
          </a:lstStyle>
          <a:p>
            <a:r>
              <a:rPr lang="en-GB"/>
              <a:t>Click to add Author</a:t>
            </a:r>
            <a:endParaRPr/>
          </a:p>
        </p:txBody>
      </p:sp>
      <p:sp>
        <p:nvSpPr>
          <p:cNvPr id="20" name="Google Shape;20;p29"/>
          <p:cNvSpPr txBox="1">
            <a:spLocks noGrp="1"/>
          </p:cNvSpPr>
          <p:nvPr>
            <p:ph type="body" idx="4" hasCustomPrompt="1"/>
          </p:nvPr>
        </p:nvSpPr>
        <p:spPr>
          <a:xfrm>
            <a:off x="4762773" y="4884365"/>
            <a:ext cx="3835224" cy="690880"/>
          </a:xfrm>
          <a:prstGeom prst="rect">
            <a:avLst/>
          </a:prstGeom>
          <a:noFill/>
          <a:ln>
            <a:noFill/>
          </a:ln>
        </p:spPr>
        <p:txBody>
          <a:bodyPr spcFirstLastPara="1" wrap="square" lIns="0" tIns="0" rIns="0" bIns="0" anchor="t" anchorCtr="0">
            <a:noAutofit/>
          </a:bodyPr>
          <a:lstStyle>
            <a:lvl1pPr marL="326578" lvl="0" indent="-163289" algn="l">
              <a:lnSpc>
                <a:spcPct val="111375"/>
              </a:lnSpc>
              <a:spcBef>
                <a:spcPts val="0"/>
              </a:spcBef>
              <a:spcAft>
                <a:spcPts val="0"/>
              </a:spcAft>
              <a:buClr>
                <a:schemeClr val="accent4"/>
              </a:buClr>
              <a:buSzPts val="2400"/>
              <a:buNone/>
              <a:defRPr sz="1100" b="0" i="0">
                <a:solidFill>
                  <a:srgbClr val="201751"/>
                </a:solidFill>
                <a:latin typeface="Poppins Light" pitchFamily="2" charset="77"/>
                <a:ea typeface="Poppins Light" pitchFamily="2" charset="77"/>
                <a:cs typeface="Poppins Light" pitchFamily="2" charset="77"/>
                <a:sym typeface="Arial"/>
              </a:defRPr>
            </a:lvl1pPr>
            <a:lvl2pPr marL="653156" lvl="1" indent="-163289" algn="l">
              <a:lnSpc>
                <a:spcPct val="99000"/>
              </a:lnSpc>
              <a:spcBef>
                <a:spcPts val="477"/>
              </a:spcBef>
              <a:spcAft>
                <a:spcPts val="0"/>
              </a:spcAft>
              <a:buClr>
                <a:schemeClr val="dk2"/>
              </a:buClr>
              <a:buSzPts val="2700"/>
              <a:buNone/>
              <a:defRPr sz="1929"/>
            </a:lvl2pPr>
            <a:lvl3pPr marL="979734" lvl="2" indent="-163289" algn="l">
              <a:lnSpc>
                <a:spcPct val="90000"/>
              </a:lnSpc>
              <a:spcBef>
                <a:spcPts val="477"/>
              </a:spcBef>
              <a:spcAft>
                <a:spcPts val="0"/>
              </a:spcAft>
              <a:buClr>
                <a:schemeClr val="dk2"/>
              </a:buClr>
              <a:buSzPts val="2700"/>
              <a:buNone/>
              <a:defRPr/>
            </a:lvl3pPr>
            <a:lvl4pPr marL="1306312" lvl="3" indent="-163289" algn="l">
              <a:lnSpc>
                <a:spcPct val="90000"/>
              </a:lnSpc>
              <a:spcBef>
                <a:spcPts val="477"/>
              </a:spcBef>
              <a:spcAft>
                <a:spcPts val="0"/>
              </a:spcAft>
              <a:buClr>
                <a:schemeClr val="dk2"/>
              </a:buClr>
              <a:buSzPts val="2400"/>
              <a:buNone/>
              <a:defRPr/>
            </a:lvl4pPr>
            <a:lvl5pPr marL="1632890" lvl="4" indent="-163289" algn="l">
              <a:lnSpc>
                <a:spcPct val="90000"/>
              </a:lnSpc>
              <a:spcBef>
                <a:spcPts val="477"/>
              </a:spcBef>
              <a:spcAft>
                <a:spcPts val="0"/>
              </a:spcAft>
              <a:buClr>
                <a:schemeClr val="dk2"/>
              </a:buClr>
              <a:buSzPts val="2400"/>
              <a:buNone/>
              <a:defRPr/>
            </a:lvl5pPr>
            <a:lvl6pPr marL="1959468" lvl="5" indent="-244933" algn="l">
              <a:lnSpc>
                <a:spcPct val="90000"/>
              </a:lnSpc>
              <a:spcBef>
                <a:spcPts val="477"/>
              </a:spcBef>
              <a:spcAft>
                <a:spcPts val="0"/>
              </a:spcAft>
              <a:buClr>
                <a:schemeClr val="dk1"/>
              </a:buClr>
              <a:buSzPts val="1800"/>
              <a:buChar char="•"/>
              <a:defRPr/>
            </a:lvl6pPr>
            <a:lvl7pPr marL="2286046" lvl="6" indent="-244933" algn="l">
              <a:lnSpc>
                <a:spcPct val="90000"/>
              </a:lnSpc>
              <a:spcBef>
                <a:spcPts val="477"/>
              </a:spcBef>
              <a:spcAft>
                <a:spcPts val="0"/>
              </a:spcAft>
              <a:buClr>
                <a:schemeClr val="dk1"/>
              </a:buClr>
              <a:buSzPts val="1800"/>
              <a:buChar char="•"/>
              <a:defRPr/>
            </a:lvl7pPr>
            <a:lvl8pPr marL="2612624" lvl="7" indent="-244933" algn="l">
              <a:lnSpc>
                <a:spcPct val="90000"/>
              </a:lnSpc>
              <a:spcBef>
                <a:spcPts val="477"/>
              </a:spcBef>
              <a:spcAft>
                <a:spcPts val="0"/>
              </a:spcAft>
              <a:buClr>
                <a:schemeClr val="dk1"/>
              </a:buClr>
              <a:buSzPts val="1800"/>
              <a:buChar char="•"/>
              <a:defRPr/>
            </a:lvl8pPr>
            <a:lvl9pPr marL="2939202" lvl="8" indent="-244933" algn="l">
              <a:lnSpc>
                <a:spcPct val="90000"/>
              </a:lnSpc>
              <a:spcBef>
                <a:spcPts val="477"/>
              </a:spcBef>
              <a:spcAft>
                <a:spcPts val="0"/>
              </a:spcAft>
              <a:buClr>
                <a:schemeClr val="dk1"/>
              </a:buClr>
              <a:buSzPts val="1800"/>
              <a:buChar char="•"/>
              <a:defRPr/>
            </a:lvl9pPr>
          </a:lstStyle>
          <a:p>
            <a:r>
              <a:rPr lang="en-GB"/>
              <a:t>Click to add date</a:t>
            </a:r>
            <a:endParaRPr/>
          </a:p>
        </p:txBody>
      </p:sp>
    </p:spTree>
    <p:extLst>
      <p:ext uri="{BB962C8B-B14F-4D97-AF65-F5344CB8AC3E}">
        <p14:creationId xmlns:p14="http://schemas.microsoft.com/office/powerpoint/2010/main" val="4151042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Title and Content">
    <p:spTree>
      <p:nvGrpSpPr>
        <p:cNvPr id="1" name="Shape 21"/>
        <p:cNvGrpSpPr/>
        <p:nvPr/>
      </p:nvGrpSpPr>
      <p:grpSpPr>
        <a:xfrm>
          <a:off x="0" y="0"/>
          <a:ext cx="0" cy="0"/>
          <a:chOff x="0" y="0"/>
          <a:chExt cx="0" cy="0"/>
        </a:xfrm>
      </p:grpSpPr>
      <p:pic>
        <p:nvPicPr>
          <p:cNvPr id="3" name="Picture 2" descr="Shape, circle&#10;&#10;Description automatically generated">
            <a:extLst>
              <a:ext uri="{FF2B5EF4-FFF2-40B4-BE49-F238E27FC236}">
                <a16:creationId xmlns:a16="http://schemas.microsoft.com/office/drawing/2014/main" id="{C9F8F722-5326-884F-91C2-3357447059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29595"/>
          <a:stretch/>
        </p:blipFill>
        <p:spPr>
          <a:xfrm>
            <a:off x="0" y="0"/>
            <a:ext cx="5019922" cy="4999290"/>
          </a:xfrm>
          <a:prstGeom prst="rect">
            <a:avLst/>
          </a:prstGeom>
        </p:spPr>
      </p:pic>
    </p:spTree>
    <p:extLst>
      <p:ext uri="{BB962C8B-B14F-4D97-AF65-F5344CB8AC3E}">
        <p14:creationId xmlns:p14="http://schemas.microsoft.com/office/powerpoint/2010/main" val="719514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1"/>
        <p:cNvGrpSpPr/>
        <p:nvPr/>
      </p:nvGrpSpPr>
      <p:grpSpPr>
        <a:xfrm>
          <a:off x="0" y="0"/>
          <a:ext cx="0" cy="0"/>
          <a:chOff x="0" y="0"/>
          <a:chExt cx="0" cy="0"/>
        </a:xfrm>
      </p:grpSpPr>
      <p:pic>
        <p:nvPicPr>
          <p:cNvPr id="14" name="Picture 13" descr="A picture containing text, comb&#10;&#10;Description automatically generated">
            <a:extLst>
              <a:ext uri="{FF2B5EF4-FFF2-40B4-BE49-F238E27FC236}">
                <a16:creationId xmlns:a16="http://schemas.microsoft.com/office/drawing/2014/main" id="{46577287-765D-482B-81D0-5DB65F79940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386"/>
          <a:stretch/>
        </p:blipFill>
        <p:spPr>
          <a:xfrm>
            <a:off x="0" y="1549173"/>
            <a:ext cx="3476445" cy="4291115"/>
          </a:xfrm>
          <a:prstGeom prst="rect">
            <a:avLst/>
          </a:prstGeom>
        </p:spPr>
      </p:pic>
      <p:pic>
        <p:nvPicPr>
          <p:cNvPr id="20" name="Picture 19" descr="Background pattern&#10;&#10;Description automatically generated with low confidence">
            <a:extLst>
              <a:ext uri="{FF2B5EF4-FFF2-40B4-BE49-F238E27FC236}">
                <a16:creationId xmlns:a16="http://schemas.microsoft.com/office/drawing/2014/main" id="{14E579A5-67D1-4E59-8C4A-C45F9C0EC87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6982522">
            <a:off x="-202255" y="830349"/>
            <a:ext cx="3729540" cy="5174547"/>
          </a:xfrm>
          <a:prstGeom prst="rect">
            <a:avLst/>
          </a:prstGeom>
        </p:spPr>
      </p:pic>
      <p:pic>
        <p:nvPicPr>
          <p:cNvPr id="18" name="Picture 17" descr="Shape, circle&#10;&#10;Description automatically generated">
            <a:extLst>
              <a:ext uri="{FF2B5EF4-FFF2-40B4-BE49-F238E27FC236}">
                <a16:creationId xmlns:a16="http://schemas.microsoft.com/office/drawing/2014/main" id="{529AD436-5E51-4FE6-984A-52BFC6A00DD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1612038">
            <a:off x="89079" y="2076540"/>
            <a:ext cx="2555204" cy="2555204"/>
          </a:xfrm>
          <a:prstGeom prst="rect">
            <a:avLst/>
          </a:prstGeom>
        </p:spPr>
      </p:pic>
      <p:pic>
        <p:nvPicPr>
          <p:cNvPr id="22" name="Picture 21" descr="A person sitting at a desk&#10;&#10;Description automatically generated with low confidence">
            <a:extLst>
              <a:ext uri="{FF2B5EF4-FFF2-40B4-BE49-F238E27FC236}">
                <a16:creationId xmlns:a16="http://schemas.microsoft.com/office/drawing/2014/main" id="{50250A08-BA05-4F45-BA58-CECE3D7EB4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1343584"/>
            <a:ext cx="4399472" cy="4399472"/>
          </a:xfrm>
          <a:prstGeom prst="rect">
            <a:avLst/>
          </a:prstGeom>
        </p:spPr>
      </p:pic>
    </p:spTree>
    <p:extLst>
      <p:ext uri="{BB962C8B-B14F-4D97-AF65-F5344CB8AC3E}">
        <p14:creationId xmlns:p14="http://schemas.microsoft.com/office/powerpoint/2010/main" val="2737222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21"/>
        <p:cNvGrpSpPr/>
        <p:nvPr/>
      </p:nvGrpSpPr>
      <p:grpSpPr>
        <a:xfrm>
          <a:off x="0" y="0"/>
          <a:ext cx="0" cy="0"/>
          <a:chOff x="0" y="0"/>
          <a:chExt cx="0" cy="0"/>
        </a:xfrm>
      </p:grpSpPr>
      <p:pic>
        <p:nvPicPr>
          <p:cNvPr id="3" name="Picture 2" descr="A picture containing text, vector graphics, businesscard, sign&#10;&#10;Description automatically generated">
            <a:extLst>
              <a:ext uri="{FF2B5EF4-FFF2-40B4-BE49-F238E27FC236}">
                <a16:creationId xmlns:a16="http://schemas.microsoft.com/office/drawing/2014/main" id="{591E2655-1D75-4060-AC08-2293506D44B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533"/>
          <a:stretch/>
        </p:blipFill>
        <p:spPr>
          <a:xfrm>
            <a:off x="0" y="583766"/>
            <a:ext cx="4848045" cy="5273570"/>
          </a:xfrm>
          <a:prstGeom prst="rect">
            <a:avLst/>
          </a:prstGeom>
        </p:spPr>
      </p:pic>
    </p:spTree>
    <p:extLst>
      <p:ext uri="{BB962C8B-B14F-4D97-AF65-F5344CB8AC3E}">
        <p14:creationId xmlns:p14="http://schemas.microsoft.com/office/powerpoint/2010/main" val="30846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40127" y="2145345"/>
            <a:ext cx="3513883" cy="479522"/>
          </a:xfrm>
          <a:prstGeom prst="rect">
            <a:avLst/>
          </a:prstGeom>
        </p:spPr>
        <p:txBody>
          <a:bodyPr anchor="ctr" anchorCtr="0"/>
          <a:lstStyle>
            <a:lvl1pPr algn="l">
              <a:defRPr sz="3572">
                <a:solidFill>
                  <a:schemeClr val="bg2"/>
                </a:solidFill>
                <a:latin typeface="+mj-lt"/>
                <a:cs typeface="Poppins SemiBold" panose="00000700000000000000" pitchFamily="2" charset="0"/>
              </a:defRPr>
            </a:lvl1pPr>
          </a:lstStyle>
          <a:p>
            <a:r>
              <a:rPr lang="en-US"/>
              <a:t>TITLE</a:t>
            </a:r>
          </a:p>
        </p:txBody>
      </p:sp>
      <p:sp>
        <p:nvSpPr>
          <p:cNvPr id="4" name="Title 1">
            <a:extLst>
              <a:ext uri="{FF2B5EF4-FFF2-40B4-BE49-F238E27FC236}">
                <a16:creationId xmlns:a16="http://schemas.microsoft.com/office/drawing/2014/main" id="{0E84621C-4230-4BD4-8BD3-C1513103F33C}"/>
              </a:ext>
            </a:extLst>
          </p:cNvPr>
          <p:cNvSpPr txBox="1">
            <a:spLocks/>
          </p:cNvSpPr>
          <p:nvPr userDrawn="1"/>
        </p:nvSpPr>
        <p:spPr>
          <a:xfrm>
            <a:off x="1336133" y="2777015"/>
            <a:ext cx="7035754" cy="479522"/>
          </a:xfrm>
          <a:prstGeom prst="rect">
            <a:avLst/>
          </a:prstGeom>
        </p:spPr>
        <p:txBody>
          <a:bodyPr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8000" b="0" i="0" u="none" strike="noStrike" cap="none">
                <a:solidFill>
                  <a:schemeClr val="bg2"/>
                </a:solidFill>
                <a:latin typeface="Poppins" panose="00000800000000000000" pitchFamily="2" charset="0"/>
                <a:ea typeface="Arial"/>
                <a:cs typeface="Poppins" panose="00000800000000000000"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2286" b="1" i="0">
                <a:latin typeface="Poppins SemiBold" pitchFamily="2" charset="77"/>
                <a:cs typeface="Poppins SemiBold" pitchFamily="2" charset="77"/>
              </a:rPr>
              <a:t>SUB TITLE</a:t>
            </a:r>
          </a:p>
        </p:txBody>
      </p:sp>
      <p:sp>
        <p:nvSpPr>
          <p:cNvPr id="5" name="Title 1">
            <a:extLst>
              <a:ext uri="{FF2B5EF4-FFF2-40B4-BE49-F238E27FC236}">
                <a16:creationId xmlns:a16="http://schemas.microsoft.com/office/drawing/2014/main" id="{92C232B8-54BD-4A41-9871-AFA6B2035CD6}"/>
              </a:ext>
            </a:extLst>
          </p:cNvPr>
          <p:cNvSpPr txBox="1">
            <a:spLocks/>
          </p:cNvSpPr>
          <p:nvPr userDrawn="1"/>
        </p:nvSpPr>
        <p:spPr>
          <a:xfrm>
            <a:off x="1336133" y="3281578"/>
            <a:ext cx="4869635" cy="479522"/>
          </a:xfrm>
          <a:prstGeom prst="rect">
            <a:avLst/>
          </a:prstGeom>
        </p:spPr>
        <p:txBody>
          <a:bodyPr anchor="ctr"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000000"/>
              </a:buClr>
              <a:buFont typeface="Arial"/>
              <a:defRPr sz="8000" b="0" i="0" u="none" strike="noStrike" cap="none">
                <a:solidFill>
                  <a:schemeClr val="bg2"/>
                </a:solidFill>
                <a:latin typeface="Poppins" panose="00000800000000000000" pitchFamily="2" charset="0"/>
                <a:ea typeface="Arial"/>
                <a:cs typeface="Poppins" panose="00000800000000000000" pitchFamily="2" charset="0"/>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l"/>
            <a:r>
              <a:rPr lang="en-US" sz="1600" b="0" i="0">
                <a:solidFill>
                  <a:schemeClr val="tx1"/>
                </a:solidFill>
                <a:latin typeface="Poppins Light" pitchFamily="2" charset="77"/>
                <a:cs typeface="Poppins Light" pitchFamily="2" charset="77"/>
              </a:rPr>
              <a:t>Text</a:t>
            </a:r>
          </a:p>
        </p:txBody>
      </p:sp>
    </p:spTree>
    <p:extLst>
      <p:ext uri="{BB962C8B-B14F-4D97-AF65-F5344CB8AC3E}">
        <p14:creationId xmlns:p14="http://schemas.microsoft.com/office/powerpoint/2010/main" val="2115945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9864130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pic>
        <p:nvPicPr>
          <p:cNvPr id="8" name="Picture 7" descr="A close up of a sign&#10;&#10;Description automatically generated">
            <a:extLst>
              <a:ext uri="{FF2B5EF4-FFF2-40B4-BE49-F238E27FC236}">
                <a16:creationId xmlns:a16="http://schemas.microsoft.com/office/drawing/2014/main" id="{87AF2FC7-5700-4039-B908-AD4122EADEE1}"/>
              </a:ext>
            </a:extLst>
          </p:cNvPr>
          <p:cNvPicPr>
            <a:picLocks noChangeAspect="1"/>
          </p:cNvPicPr>
          <p:nvPr userDrawn="1"/>
        </p:nvPicPr>
        <p:blipFill>
          <a:blip r:embed="rId8"/>
          <a:stretch>
            <a:fillRect/>
          </a:stretch>
        </p:blipFill>
        <p:spPr>
          <a:xfrm>
            <a:off x="7185793" y="5441592"/>
            <a:ext cx="1405498" cy="1092770"/>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D481EA0A-4324-2E48-9CA3-68829BBDE08A}"/>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2391" t="83979" r="48370" b="1962"/>
          <a:stretch/>
        </p:blipFill>
        <p:spPr>
          <a:xfrm>
            <a:off x="188841" y="5923722"/>
            <a:ext cx="4675173" cy="943683"/>
          </a:xfrm>
          <a:prstGeom prst="rect">
            <a:avLst/>
          </a:prstGeom>
        </p:spPr>
      </p:pic>
    </p:spTree>
    <p:extLst>
      <p:ext uri="{BB962C8B-B14F-4D97-AF65-F5344CB8AC3E}">
        <p14:creationId xmlns:p14="http://schemas.microsoft.com/office/powerpoint/2010/main" val="1236702121"/>
      </p:ext>
    </p:extLst>
  </p:cSld>
  <p:clrMap bg1="lt1" tx1="dk1" bg2="dk2" tx2="lt2" accent1="accent1" accent2="accent2" accent3="accent3" accent4="accent4" accent5="accent5" accent6="accent6" hlink="hlink" folHlink="folHlink"/>
  <p:sldLayoutIdLst>
    <p:sldLayoutId id="2147483675" r:id="rId1"/>
    <p:sldLayoutId id="2147483676" r:id="rId2"/>
    <p:sldLayoutId id="2147483685" r:id="rId3"/>
    <p:sldLayoutId id="2147483686" r:id="rId4"/>
    <p:sldLayoutId id="2147483683" r:id="rId5"/>
    <p:sldLayoutId id="2147483684" r:id="rId6"/>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24648D1-6B35-445E-B174-3B66D5EB7C05}"/>
              </a:ext>
            </a:extLst>
          </p:cNvPr>
          <p:cNvSpPr>
            <a:spLocks noGrp="1"/>
          </p:cNvSpPr>
          <p:nvPr>
            <p:ph type="ctrTitle"/>
          </p:nvPr>
        </p:nvSpPr>
        <p:spPr>
          <a:xfrm>
            <a:off x="4465121" y="1545244"/>
            <a:ext cx="4230168" cy="1258256"/>
          </a:xfrm>
          <a:prstGeom prst="rect">
            <a:avLst/>
          </a:prstGeom>
        </p:spPr>
        <p:txBody>
          <a:bodyPr/>
          <a:lstStyle/>
          <a:p>
            <a:r>
              <a:rPr lang="en-GB" sz="4400" dirty="0"/>
              <a:t> TEMPO TIME CREDITS</a:t>
            </a:r>
            <a:br>
              <a:rPr lang="en-GB" sz="4400" dirty="0"/>
            </a:br>
            <a:endParaRPr lang="en-GB" sz="4400" dirty="0"/>
          </a:p>
        </p:txBody>
      </p:sp>
      <p:sp>
        <p:nvSpPr>
          <p:cNvPr id="9" name="Text Placeholder 8">
            <a:extLst>
              <a:ext uri="{FF2B5EF4-FFF2-40B4-BE49-F238E27FC236}">
                <a16:creationId xmlns:a16="http://schemas.microsoft.com/office/drawing/2014/main" id="{7855D8BD-A9C1-440B-8D1A-FB88A634E9D5}"/>
              </a:ext>
            </a:extLst>
          </p:cNvPr>
          <p:cNvSpPr>
            <a:spLocks noGrp="1"/>
          </p:cNvSpPr>
          <p:nvPr>
            <p:ph type="body" idx="4294967295"/>
          </p:nvPr>
        </p:nvSpPr>
        <p:spPr>
          <a:xfrm>
            <a:off x="4537494" y="3873346"/>
            <a:ext cx="3721210" cy="1156995"/>
          </a:xfrm>
          <a:prstGeom prst="rect">
            <a:avLst/>
          </a:prstGeom>
        </p:spPr>
        <p:txBody>
          <a:bodyPr lIns="91440" tIns="45720" rIns="91440" bIns="45720" anchor="t"/>
          <a:lstStyle/>
          <a:p>
            <a:r>
              <a:rPr lang="en-GB" sz="1800" b="1" dirty="0">
                <a:solidFill>
                  <a:schemeClr val="accent4"/>
                </a:solidFill>
                <a:latin typeface="Poppins Light"/>
                <a:cs typeface="Poppins Light" pitchFamily="2" charset="77"/>
              </a:rPr>
              <a:t>Carwen Davies</a:t>
            </a:r>
          </a:p>
          <a:p>
            <a:r>
              <a:rPr lang="en-GB" sz="1800" dirty="0">
                <a:solidFill>
                  <a:srgbClr val="201751"/>
                </a:solidFill>
                <a:latin typeface="Poppins Light"/>
                <a:cs typeface="Poppins Light" pitchFamily="2" charset="77"/>
              </a:rPr>
              <a:t>Communities &amp; Partnerships Manager North and S West Wales </a:t>
            </a:r>
          </a:p>
          <a:p>
            <a:endParaRPr lang="en-GB" dirty="0">
              <a:solidFill>
                <a:srgbClr val="201751"/>
              </a:solidFill>
              <a:latin typeface="Poppins Light" pitchFamily="2" charset="77"/>
              <a:cs typeface="Poppins Light" pitchFamily="2" charset="77"/>
            </a:endParaRPr>
          </a:p>
        </p:txBody>
      </p:sp>
      <p:sp>
        <p:nvSpPr>
          <p:cNvPr id="10" name="Text Placeholder 9">
            <a:extLst>
              <a:ext uri="{FF2B5EF4-FFF2-40B4-BE49-F238E27FC236}">
                <a16:creationId xmlns:a16="http://schemas.microsoft.com/office/drawing/2014/main" id="{A9634E8E-AB14-410F-A219-B426956AFCEE}"/>
              </a:ext>
            </a:extLst>
          </p:cNvPr>
          <p:cNvSpPr>
            <a:spLocks noGrp="1"/>
          </p:cNvSpPr>
          <p:nvPr>
            <p:ph type="body" idx="4294967295"/>
          </p:nvPr>
        </p:nvSpPr>
        <p:spPr>
          <a:xfrm>
            <a:off x="4610819" y="5312756"/>
            <a:ext cx="3643572" cy="690880"/>
          </a:xfrm>
          <a:prstGeom prst="rect">
            <a:avLst/>
          </a:prstGeom>
        </p:spPr>
        <p:txBody>
          <a:bodyPr/>
          <a:lstStyle/>
          <a:p>
            <a:r>
              <a:rPr lang="en-GB" sz="1800" dirty="0">
                <a:solidFill>
                  <a:srgbClr val="201751"/>
                </a:solidFill>
                <a:latin typeface="Poppins Light" pitchFamily="2" charset="77"/>
                <a:cs typeface="Poppins Light" pitchFamily="2" charset="77"/>
              </a:rPr>
              <a:t>February 2022</a:t>
            </a:r>
          </a:p>
        </p:txBody>
      </p:sp>
    </p:spTree>
    <p:extLst>
      <p:ext uri="{BB962C8B-B14F-4D97-AF65-F5344CB8AC3E}">
        <p14:creationId xmlns:p14="http://schemas.microsoft.com/office/powerpoint/2010/main" val="2953733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CC4D1-ACFD-E349-8F9F-704870B15FA9}"/>
              </a:ext>
            </a:extLst>
          </p:cNvPr>
          <p:cNvSpPr txBox="1"/>
          <p:nvPr/>
        </p:nvSpPr>
        <p:spPr>
          <a:xfrm>
            <a:off x="550838" y="564494"/>
            <a:ext cx="5778710" cy="630942"/>
          </a:xfrm>
          <a:prstGeom prst="rect">
            <a:avLst/>
          </a:prstGeom>
          <a:noFill/>
        </p:spPr>
        <p:txBody>
          <a:bodyPr wrap="square" rtlCol="0">
            <a:spAutoFit/>
          </a:bodyPr>
          <a:lstStyle/>
          <a:p>
            <a:r>
              <a:rPr lang="en-GB" sz="3500">
                <a:solidFill>
                  <a:schemeClr val="bg2"/>
                </a:solidFill>
                <a:latin typeface="+mj-lt"/>
                <a:cs typeface="Poppins SemiBold" panose="00000700000000000000" pitchFamily="2" charset="0"/>
              </a:rPr>
              <a:t>DIGITAL TIME CREDITS</a:t>
            </a:r>
          </a:p>
        </p:txBody>
      </p:sp>
      <p:sp>
        <p:nvSpPr>
          <p:cNvPr id="9" name="TextBox 8">
            <a:extLst>
              <a:ext uri="{FF2B5EF4-FFF2-40B4-BE49-F238E27FC236}">
                <a16:creationId xmlns:a16="http://schemas.microsoft.com/office/drawing/2014/main" id="{DA092031-1C8F-F042-8170-AAB0BCE2F12F}"/>
              </a:ext>
            </a:extLst>
          </p:cNvPr>
          <p:cNvSpPr txBox="1"/>
          <p:nvPr/>
        </p:nvSpPr>
        <p:spPr>
          <a:xfrm>
            <a:off x="4400329" y="1674408"/>
            <a:ext cx="4151488" cy="4524315"/>
          </a:xfrm>
          <a:prstGeom prst="rect">
            <a:avLst/>
          </a:prstGeom>
          <a:noFill/>
        </p:spPr>
        <p:txBody>
          <a:bodyPr wrap="square" rtlCol="0">
            <a:spAutoFit/>
          </a:bodyPr>
          <a:lstStyle/>
          <a:p>
            <a:r>
              <a:rPr lang="en-GB" sz="1600" b="1" dirty="0">
                <a:solidFill>
                  <a:schemeClr val="accent2"/>
                </a:solidFill>
                <a:latin typeface="Poppins Black" panose="00000A00000000000000" pitchFamily="50" charset="0"/>
                <a:cs typeface="Poppins Black" panose="00000A00000000000000" pitchFamily="50" charset="0"/>
              </a:rPr>
              <a:t>For volunteers </a:t>
            </a:r>
            <a:r>
              <a:rPr lang="en-GB" sz="1600" dirty="0">
                <a:latin typeface="Poppins Light" pitchFamily="2" charset="77"/>
                <a:cs typeface="Poppins Light" pitchFamily="2" charset="77"/>
              </a:rPr>
              <a:t>- Their online account allows them to check their balance and find new ways to earn and use Tempo Time Credits all in one place, via their phone or computer.</a:t>
            </a:r>
          </a:p>
          <a:p>
            <a:endParaRPr lang="en-GB" sz="1600" dirty="0">
              <a:latin typeface="Poppins Light" pitchFamily="2" charset="77"/>
              <a:cs typeface="Poppins Light" pitchFamily="2" charset="77"/>
            </a:endParaRPr>
          </a:p>
          <a:p>
            <a:endParaRPr lang="en-GB" sz="1600" dirty="0">
              <a:latin typeface="Poppins Light" pitchFamily="2" charset="77"/>
              <a:cs typeface="Poppins Light" pitchFamily="2" charset="77"/>
            </a:endParaRPr>
          </a:p>
          <a:p>
            <a:endParaRPr lang="en-GB" sz="1600" dirty="0">
              <a:latin typeface="Poppins Light" pitchFamily="2" charset="77"/>
              <a:cs typeface="Poppins Light" pitchFamily="2" charset="77"/>
            </a:endParaRPr>
          </a:p>
          <a:p>
            <a:r>
              <a:rPr lang="en-GB" sz="1600" dirty="0">
                <a:latin typeface="Poppins Light" pitchFamily="2" charset="77"/>
                <a:cs typeface="Poppins Light" pitchFamily="2" charset="77"/>
              </a:rPr>
              <a:t> </a:t>
            </a:r>
          </a:p>
          <a:p>
            <a:endParaRPr lang="en-GB" sz="1600" dirty="0">
              <a:latin typeface="Poppins Light" pitchFamily="2" charset="77"/>
              <a:cs typeface="Poppins Light" pitchFamily="2" charset="77"/>
            </a:endParaRPr>
          </a:p>
          <a:p>
            <a:r>
              <a:rPr lang="en-GB" sz="1600" b="1" dirty="0">
                <a:solidFill>
                  <a:schemeClr val="accent4"/>
                </a:solidFill>
                <a:latin typeface="+mj-lt"/>
                <a:cs typeface="Poppins Light" pitchFamily="2" charset="77"/>
              </a:rPr>
              <a:t>For community organisations </a:t>
            </a:r>
            <a:r>
              <a:rPr lang="en-GB" sz="1600" dirty="0">
                <a:latin typeface="Poppins Light" pitchFamily="2" charset="77"/>
                <a:cs typeface="Poppins Light" pitchFamily="2" charset="77"/>
              </a:rPr>
              <a:t>– The easy-to-use system means no more reporting and they can see if and how their volunteers are using their Tempo Time Credits.</a:t>
            </a:r>
          </a:p>
          <a:p>
            <a:endParaRPr lang="en-GB" sz="1600" dirty="0">
              <a:latin typeface="Poppins Light" pitchFamily="2" charset="77"/>
              <a:cs typeface="Poppins Light" pitchFamily="2" charset="77"/>
            </a:endParaRPr>
          </a:p>
          <a:p>
            <a:endParaRPr lang="en-GB" sz="1600" dirty="0">
              <a:latin typeface="Poppins Light" pitchFamily="2" charset="77"/>
              <a:cs typeface="Poppins Light" pitchFamily="2" charset="77"/>
            </a:endParaRPr>
          </a:p>
          <a:p>
            <a:r>
              <a:rPr lang="en-GB" sz="1600" dirty="0">
                <a:latin typeface="Poppins Light" pitchFamily="2" charset="77"/>
                <a:cs typeface="Poppins Light" pitchFamily="2" charset="77"/>
              </a:rPr>
              <a:t> </a:t>
            </a:r>
          </a:p>
        </p:txBody>
      </p:sp>
      <p:pic>
        <p:nvPicPr>
          <p:cNvPr id="10" name="Picture 9">
            <a:extLst>
              <a:ext uri="{FF2B5EF4-FFF2-40B4-BE49-F238E27FC236}">
                <a16:creationId xmlns:a16="http://schemas.microsoft.com/office/drawing/2014/main" id="{F1042815-ED0B-495E-89FD-E994E7D96574}"/>
              </a:ext>
            </a:extLst>
          </p:cNvPr>
          <p:cNvPicPr>
            <a:picLocks noChangeAspect="1"/>
          </p:cNvPicPr>
          <p:nvPr/>
        </p:nvPicPr>
        <p:blipFill rotWithShape="1">
          <a:blip r:embed="rId2"/>
          <a:srcRect l="50000" t="7355" r="3028" b="12017"/>
          <a:stretch/>
        </p:blipFill>
        <p:spPr>
          <a:xfrm>
            <a:off x="759879" y="1431169"/>
            <a:ext cx="3461777" cy="1812024"/>
          </a:xfrm>
          <a:prstGeom prst="rect">
            <a:avLst/>
          </a:prstGeom>
          <a:effectLst>
            <a:outerShdw blurRad="63500" sx="102000" sy="102000" algn="ctr" rotWithShape="0">
              <a:prstClr val="black">
                <a:alpha val="40000"/>
              </a:prstClr>
            </a:outerShdw>
          </a:effectLst>
        </p:spPr>
      </p:pic>
      <p:pic>
        <p:nvPicPr>
          <p:cNvPr id="11" name="Picture 10" descr="A picture containing timeline&#10;&#10;Description automatically generated">
            <a:extLst>
              <a:ext uri="{FF2B5EF4-FFF2-40B4-BE49-F238E27FC236}">
                <a16:creationId xmlns:a16="http://schemas.microsoft.com/office/drawing/2014/main" id="{406ECB20-AC74-403A-B57E-8CF5C5AE68F3}"/>
              </a:ext>
            </a:extLst>
          </p:cNvPr>
          <p:cNvPicPr>
            <a:picLocks noChangeAspect="1"/>
          </p:cNvPicPr>
          <p:nvPr/>
        </p:nvPicPr>
        <p:blipFill rotWithShape="1">
          <a:blip r:embed="rId3">
            <a:extLst>
              <a:ext uri="{28A0092B-C50C-407E-A947-70E740481C1C}">
                <a14:useLocalDpi xmlns:a14="http://schemas.microsoft.com/office/drawing/2010/main" val="0"/>
              </a:ext>
            </a:extLst>
          </a:blip>
          <a:srcRect t="4175"/>
          <a:stretch/>
        </p:blipFill>
        <p:spPr>
          <a:xfrm>
            <a:off x="759879" y="3715584"/>
            <a:ext cx="3461777" cy="2266991"/>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081772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B915B7-9FEA-4567-995D-CD3C5C93DB55}"/>
              </a:ext>
            </a:extLst>
          </p:cNvPr>
          <p:cNvPicPr>
            <a:picLocks noChangeAspect="1"/>
          </p:cNvPicPr>
          <p:nvPr/>
        </p:nvPicPr>
        <p:blipFill>
          <a:blip r:embed="rId2"/>
          <a:stretch>
            <a:fillRect/>
          </a:stretch>
        </p:blipFill>
        <p:spPr>
          <a:xfrm>
            <a:off x="621437" y="1313894"/>
            <a:ext cx="7790447" cy="4088269"/>
          </a:xfrm>
          <a:prstGeom prst="rect">
            <a:avLst/>
          </a:prstGeom>
        </p:spPr>
      </p:pic>
      <p:sp>
        <p:nvSpPr>
          <p:cNvPr id="5" name="TextBox 4">
            <a:extLst>
              <a:ext uri="{FF2B5EF4-FFF2-40B4-BE49-F238E27FC236}">
                <a16:creationId xmlns:a16="http://schemas.microsoft.com/office/drawing/2014/main" id="{E0FA1549-F333-4A81-9D3C-552FFECCBD56}"/>
              </a:ext>
            </a:extLst>
          </p:cNvPr>
          <p:cNvSpPr txBox="1"/>
          <p:nvPr/>
        </p:nvSpPr>
        <p:spPr>
          <a:xfrm>
            <a:off x="621437" y="230820"/>
            <a:ext cx="7617041" cy="646331"/>
          </a:xfrm>
          <a:prstGeom prst="rect">
            <a:avLst/>
          </a:prstGeom>
          <a:noFill/>
        </p:spPr>
        <p:txBody>
          <a:bodyPr wrap="square" rtlCol="0">
            <a:spAutoFit/>
          </a:bodyPr>
          <a:lstStyle/>
          <a:p>
            <a:r>
              <a:rPr lang="en-GB" b="1" dirty="0"/>
              <a:t>Volunteers can choose what activities/resources they want to use their Time Credits on by searching by area or activity type</a:t>
            </a:r>
          </a:p>
        </p:txBody>
      </p:sp>
    </p:spTree>
    <p:extLst>
      <p:ext uri="{BB962C8B-B14F-4D97-AF65-F5344CB8AC3E}">
        <p14:creationId xmlns:p14="http://schemas.microsoft.com/office/powerpoint/2010/main" val="378627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44CD1C6-89D0-40A0-A7A4-5C9A734F0817}"/>
              </a:ext>
            </a:extLst>
          </p:cNvPr>
          <p:cNvPicPr>
            <a:picLocks noChangeAspect="1"/>
          </p:cNvPicPr>
          <p:nvPr/>
        </p:nvPicPr>
        <p:blipFill>
          <a:blip r:embed="rId2"/>
          <a:stretch>
            <a:fillRect/>
          </a:stretch>
        </p:blipFill>
        <p:spPr>
          <a:xfrm>
            <a:off x="380734" y="985421"/>
            <a:ext cx="8088564" cy="4252427"/>
          </a:xfrm>
          <a:prstGeom prst="rect">
            <a:avLst/>
          </a:prstGeom>
        </p:spPr>
      </p:pic>
      <p:sp>
        <p:nvSpPr>
          <p:cNvPr id="2" name="TextBox 1">
            <a:extLst>
              <a:ext uri="{FF2B5EF4-FFF2-40B4-BE49-F238E27FC236}">
                <a16:creationId xmlns:a16="http://schemas.microsoft.com/office/drawing/2014/main" id="{D8CFE5EE-08C0-4771-86E9-9629778FFBA2}"/>
              </a:ext>
            </a:extLst>
          </p:cNvPr>
          <p:cNvSpPr txBox="1"/>
          <p:nvPr/>
        </p:nvSpPr>
        <p:spPr>
          <a:xfrm>
            <a:off x="461639" y="275208"/>
            <a:ext cx="8088564" cy="584775"/>
          </a:xfrm>
          <a:prstGeom prst="rect">
            <a:avLst/>
          </a:prstGeom>
          <a:noFill/>
        </p:spPr>
        <p:txBody>
          <a:bodyPr wrap="square" rtlCol="0">
            <a:spAutoFit/>
          </a:bodyPr>
          <a:lstStyle/>
          <a:p>
            <a:r>
              <a:rPr lang="en-GB" sz="1600" b="1" dirty="0"/>
              <a:t>Once they have selected an activity, they can view that offer, check for any restrictions and make the booking by clicking </a:t>
            </a:r>
            <a:r>
              <a:rPr lang="en-GB" sz="1600" b="1" dirty="0">
                <a:solidFill>
                  <a:schemeClr val="accent4"/>
                </a:solidFill>
              </a:rPr>
              <a:t>USE TEMPO TIME CREDITS </a:t>
            </a:r>
            <a:endParaRPr lang="en-GB" sz="1600" b="1" dirty="0"/>
          </a:p>
        </p:txBody>
      </p:sp>
    </p:spTree>
    <p:extLst>
      <p:ext uri="{BB962C8B-B14F-4D97-AF65-F5344CB8AC3E}">
        <p14:creationId xmlns:p14="http://schemas.microsoft.com/office/powerpoint/2010/main" val="2976191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590331-4475-A14A-A936-2BC253644C97}"/>
              </a:ext>
            </a:extLst>
          </p:cNvPr>
          <p:cNvSpPr/>
          <p:nvPr/>
        </p:nvSpPr>
        <p:spPr>
          <a:xfrm>
            <a:off x="4500979" y="976544"/>
            <a:ext cx="4211947" cy="707886"/>
          </a:xfrm>
          <a:prstGeom prst="rect">
            <a:avLst/>
          </a:prstGeom>
        </p:spPr>
        <p:txBody>
          <a:bodyPr wrap="square">
            <a:spAutoFit/>
          </a:bodyPr>
          <a:lstStyle/>
          <a:p>
            <a:r>
              <a:rPr lang="en-GB" sz="2000" dirty="0">
                <a:solidFill>
                  <a:srgbClr val="005DA4"/>
                </a:solidFill>
                <a:latin typeface="+mj-lt"/>
                <a:cs typeface="Poppins SemiBold" panose="00000700000000000000" pitchFamily="2" charset="0"/>
              </a:rPr>
              <a:t>HOW TO EXCHANGE YOUR PAPER TIME CREDITS</a:t>
            </a:r>
          </a:p>
        </p:txBody>
      </p:sp>
      <p:sp>
        <p:nvSpPr>
          <p:cNvPr id="2" name="TextBox 1">
            <a:extLst>
              <a:ext uri="{FF2B5EF4-FFF2-40B4-BE49-F238E27FC236}">
                <a16:creationId xmlns:a16="http://schemas.microsoft.com/office/drawing/2014/main" id="{5DA51C50-C104-4477-99A5-5E89E6571698}"/>
              </a:ext>
            </a:extLst>
          </p:cNvPr>
          <p:cNvSpPr txBox="1"/>
          <p:nvPr/>
        </p:nvSpPr>
        <p:spPr>
          <a:xfrm>
            <a:off x="4900474" y="2228295"/>
            <a:ext cx="3666477" cy="3385542"/>
          </a:xfrm>
          <a:prstGeom prst="rect">
            <a:avLst/>
          </a:prstGeom>
          <a:noFill/>
        </p:spPr>
        <p:txBody>
          <a:bodyPr wrap="square" rtlCol="0">
            <a:spAutoFit/>
          </a:bodyPr>
          <a:lstStyle/>
          <a:p>
            <a:r>
              <a:rPr lang="en-GB" dirty="0"/>
              <a:t>Post your Paper Time Credits to:</a:t>
            </a:r>
          </a:p>
          <a:p>
            <a:endParaRPr lang="en-GB" b="1" dirty="0">
              <a:solidFill>
                <a:schemeClr val="accent3"/>
              </a:solidFill>
            </a:endParaRPr>
          </a:p>
          <a:p>
            <a:r>
              <a:rPr lang="en-GB" b="1" dirty="0">
                <a:solidFill>
                  <a:schemeClr val="accent3"/>
                </a:solidFill>
              </a:rPr>
              <a:t>Freepost Tempo Time Credits</a:t>
            </a:r>
          </a:p>
          <a:p>
            <a:r>
              <a:rPr lang="en-GB" sz="1600" dirty="0"/>
              <a:t>Include the following information:</a:t>
            </a:r>
          </a:p>
          <a:p>
            <a:pPr marL="285750" indent="-285750">
              <a:buFont typeface="Wingdings" panose="05000000000000000000" pitchFamily="2" charset="2"/>
              <a:buChar char="v"/>
            </a:pPr>
            <a:r>
              <a:rPr lang="en-GB" dirty="0">
                <a:solidFill>
                  <a:schemeClr val="accent2"/>
                </a:solidFill>
              </a:rPr>
              <a:t>Full name</a:t>
            </a:r>
          </a:p>
          <a:p>
            <a:pPr marL="285750" indent="-285750">
              <a:buFont typeface="Wingdings" panose="05000000000000000000" pitchFamily="2" charset="2"/>
              <a:buChar char="v"/>
            </a:pPr>
            <a:r>
              <a:rPr lang="en-GB" dirty="0">
                <a:solidFill>
                  <a:schemeClr val="accent2"/>
                </a:solidFill>
              </a:rPr>
              <a:t>Email address</a:t>
            </a:r>
          </a:p>
          <a:p>
            <a:pPr marL="285750" indent="-285750">
              <a:buFont typeface="Wingdings" panose="05000000000000000000" pitchFamily="2" charset="2"/>
              <a:buChar char="v"/>
            </a:pPr>
            <a:r>
              <a:rPr lang="en-GB" dirty="0">
                <a:solidFill>
                  <a:schemeClr val="accent2"/>
                </a:solidFill>
              </a:rPr>
              <a:t>Tempo ID number  </a:t>
            </a:r>
          </a:p>
          <a:p>
            <a:endParaRPr lang="en-GB" b="1" dirty="0">
              <a:solidFill>
                <a:srgbClr val="002060"/>
              </a:solidFill>
            </a:endParaRPr>
          </a:p>
          <a:p>
            <a:endParaRPr lang="en-GB" b="1" dirty="0">
              <a:solidFill>
                <a:srgbClr val="002060"/>
              </a:solidFill>
            </a:endParaRPr>
          </a:p>
          <a:p>
            <a:r>
              <a:rPr lang="en-GB" b="1" dirty="0">
                <a:solidFill>
                  <a:srgbClr val="002060"/>
                </a:solidFill>
              </a:rPr>
              <a:t>Your Time Credits will then be credited to your digital account </a:t>
            </a:r>
          </a:p>
          <a:p>
            <a:endParaRPr lang="en-GB" dirty="0"/>
          </a:p>
        </p:txBody>
      </p:sp>
      <p:sp>
        <p:nvSpPr>
          <p:cNvPr id="3" name="TextBox 2">
            <a:extLst>
              <a:ext uri="{FF2B5EF4-FFF2-40B4-BE49-F238E27FC236}">
                <a16:creationId xmlns:a16="http://schemas.microsoft.com/office/drawing/2014/main" id="{89AF95FF-B062-4D49-B42B-657AF84457CB}"/>
              </a:ext>
            </a:extLst>
          </p:cNvPr>
          <p:cNvSpPr txBox="1"/>
          <p:nvPr/>
        </p:nvSpPr>
        <p:spPr>
          <a:xfrm>
            <a:off x="878889" y="310718"/>
            <a:ext cx="7554897" cy="400110"/>
          </a:xfrm>
          <a:prstGeom prst="rect">
            <a:avLst/>
          </a:prstGeom>
          <a:noFill/>
        </p:spPr>
        <p:txBody>
          <a:bodyPr wrap="square" rtlCol="0">
            <a:spAutoFit/>
          </a:bodyPr>
          <a:lstStyle/>
          <a:p>
            <a:r>
              <a:rPr lang="en-GB" sz="2000" b="1" dirty="0">
                <a:solidFill>
                  <a:schemeClr val="accent4"/>
                </a:solidFill>
              </a:rPr>
              <a:t>PAPER TIME CREDITS WILL EXPIRE ON MARCH 31</a:t>
            </a:r>
            <a:r>
              <a:rPr lang="en-GB" sz="2000" b="1" baseline="30000" dirty="0">
                <a:solidFill>
                  <a:schemeClr val="accent4"/>
                </a:solidFill>
              </a:rPr>
              <a:t>st</a:t>
            </a:r>
            <a:r>
              <a:rPr lang="en-GB" sz="2000" b="1" dirty="0">
                <a:solidFill>
                  <a:schemeClr val="accent4"/>
                </a:solidFill>
              </a:rPr>
              <a:t> 2022…!</a:t>
            </a:r>
          </a:p>
        </p:txBody>
      </p:sp>
      <p:sp>
        <p:nvSpPr>
          <p:cNvPr id="4" name="TextBox 3">
            <a:extLst>
              <a:ext uri="{FF2B5EF4-FFF2-40B4-BE49-F238E27FC236}">
                <a16:creationId xmlns:a16="http://schemas.microsoft.com/office/drawing/2014/main" id="{100BD88F-22FB-44A2-BC46-DFA679232E9A}"/>
              </a:ext>
            </a:extLst>
          </p:cNvPr>
          <p:cNvSpPr txBox="1"/>
          <p:nvPr/>
        </p:nvSpPr>
        <p:spPr>
          <a:xfrm>
            <a:off x="4696288" y="1684430"/>
            <a:ext cx="2902998" cy="369332"/>
          </a:xfrm>
          <a:prstGeom prst="rect">
            <a:avLst/>
          </a:prstGeom>
          <a:noFill/>
        </p:spPr>
        <p:txBody>
          <a:bodyPr wrap="square" rtlCol="0">
            <a:spAutoFit/>
          </a:bodyPr>
          <a:lstStyle/>
          <a:p>
            <a:r>
              <a:rPr lang="en-GB" b="1" dirty="0">
                <a:solidFill>
                  <a:schemeClr val="accent4"/>
                </a:solidFill>
              </a:rPr>
              <a:t>SIMPLY….</a:t>
            </a:r>
          </a:p>
        </p:txBody>
      </p:sp>
    </p:spTree>
    <p:extLst>
      <p:ext uri="{BB962C8B-B14F-4D97-AF65-F5344CB8AC3E}">
        <p14:creationId xmlns:p14="http://schemas.microsoft.com/office/powerpoint/2010/main" val="39445224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590331-4475-A14A-A936-2BC253644C97}"/>
              </a:ext>
            </a:extLst>
          </p:cNvPr>
          <p:cNvSpPr/>
          <p:nvPr/>
        </p:nvSpPr>
        <p:spPr>
          <a:xfrm>
            <a:off x="4952323" y="2351782"/>
            <a:ext cx="3813990" cy="1077218"/>
          </a:xfrm>
          <a:prstGeom prst="rect">
            <a:avLst/>
          </a:prstGeom>
        </p:spPr>
        <p:txBody>
          <a:bodyPr wrap="square">
            <a:spAutoFit/>
          </a:bodyPr>
          <a:lstStyle/>
          <a:p>
            <a:r>
              <a:rPr lang="en-GB" sz="3200" dirty="0">
                <a:solidFill>
                  <a:srgbClr val="005DA4"/>
                </a:solidFill>
                <a:latin typeface="+mj-lt"/>
                <a:cs typeface="Poppins SemiBold" panose="00000700000000000000" pitchFamily="2" charset="0"/>
              </a:rPr>
              <a:t>THANKS!</a:t>
            </a:r>
          </a:p>
          <a:p>
            <a:r>
              <a:rPr lang="en-GB" sz="3200" dirty="0">
                <a:solidFill>
                  <a:srgbClr val="005DA4"/>
                </a:solidFill>
                <a:latin typeface="+mj-lt"/>
                <a:cs typeface="Poppins SemiBold" panose="00000700000000000000" pitchFamily="2" charset="0"/>
              </a:rPr>
              <a:t>ANY QUESTIONS?</a:t>
            </a:r>
          </a:p>
        </p:txBody>
      </p:sp>
    </p:spTree>
    <p:extLst>
      <p:ext uri="{BB962C8B-B14F-4D97-AF65-F5344CB8AC3E}">
        <p14:creationId xmlns:p14="http://schemas.microsoft.com/office/powerpoint/2010/main" val="2886379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CC4D1-ACFD-E349-8F9F-704870B15FA9}"/>
              </a:ext>
            </a:extLst>
          </p:cNvPr>
          <p:cNvSpPr txBox="1"/>
          <p:nvPr/>
        </p:nvSpPr>
        <p:spPr>
          <a:xfrm>
            <a:off x="904406" y="831884"/>
            <a:ext cx="8190234" cy="630942"/>
          </a:xfrm>
          <a:prstGeom prst="rect">
            <a:avLst/>
          </a:prstGeom>
          <a:noFill/>
        </p:spPr>
        <p:txBody>
          <a:bodyPr wrap="square" rtlCol="0">
            <a:spAutoFit/>
          </a:bodyPr>
          <a:lstStyle/>
          <a:p>
            <a:r>
              <a:rPr lang="en-GB" sz="3500" dirty="0">
                <a:solidFill>
                  <a:schemeClr val="bg2"/>
                </a:solidFill>
                <a:latin typeface="+mj-lt"/>
                <a:cs typeface="Poppins SemiBold" panose="00000700000000000000" pitchFamily="2" charset="0"/>
              </a:rPr>
              <a:t>THANKS…</a:t>
            </a:r>
          </a:p>
        </p:txBody>
      </p:sp>
      <p:sp>
        <p:nvSpPr>
          <p:cNvPr id="9" name="TextBox 8">
            <a:extLst>
              <a:ext uri="{FF2B5EF4-FFF2-40B4-BE49-F238E27FC236}">
                <a16:creationId xmlns:a16="http://schemas.microsoft.com/office/drawing/2014/main" id="{DA092031-1C8F-F042-8170-AAB0BCE2F12F}"/>
              </a:ext>
            </a:extLst>
          </p:cNvPr>
          <p:cNvSpPr txBox="1"/>
          <p:nvPr/>
        </p:nvSpPr>
        <p:spPr>
          <a:xfrm>
            <a:off x="904406" y="1832015"/>
            <a:ext cx="6641915" cy="307777"/>
          </a:xfrm>
          <a:prstGeom prst="rect">
            <a:avLst/>
          </a:prstGeom>
          <a:noFill/>
        </p:spPr>
        <p:txBody>
          <a:bodyPr wrap="square" rtlCol="0">
            <a:spAutoFit/>
          </a:bodyPr>
          <a:lstStyle/>
          <a:p>
            <a:r>
              <a:rPr lang="en-US" sz="1400" dirty="0">
                <a:solidFill>
                  <a:schemeClr val="accent1"/>
                </a:solidFill>
                <a:latin typeface="Poppins" panose="00000500000000000000" pitchFamily="2" charset="0"/>
                <a:cs typeface="Poppins" panose="00000500000000000000" pitchFamily="2" charset="0"/>
              </a:rPr>
              <a:t>Before we start today…</a:t>
            </a:r>
            <a:endParaRPr lang="en-GB" dirty="0">
              <a:solidFill>
                <a:schemeClr val="accent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4383D301-2D7F-4202-949D-4FB14A995BC2}"/>
              </a:ext>
            </a:extLst>
          </p:cNvPr>
          <p:cNvSpPr txBox="1"/>
          <p:nvPr/>
        </p:nvSpPr>
        <p:spPr>
          <a:xfrm>
            <a:off x="904406" y="2508981"/>
            <a:ext cx="6279606" cy="1996444"/>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US" sz="1600" dirty="0">
                <a:solidFill>
                  <a:schemeClr val="bg2"/>
                </a:solidFill>
                <a:latin typeface="Poppins"/>
                <a:cs typeface="Poppins" panose="00000500000000000000" pitchFamily="2" charset="0"/>
              </a:rPr>
              <a:t>Thank you for attending the session</a:t>
            </a:r>
          </a:p>
          <a:p>
            <a:pPr marL="285750" indent="-285750">
              <a:lnSpc>
                <a:spcPct val="200000"/>
              </a:lnSpc>
              <a:buFont typeface="Arial" panose="020B0604020202020204" pitchFamily="34" charset="0"/>
              <a:buChar char="•"/>
            </a:pPr>
            <a:r>
              <a:rPr lang="en-US" sz="1600" dirty="0">
                <a:solidFill>
                  <a:schemeClr val="bg2"/>
                </a:solidFill>
                <a:latin typeface="Poppins"/>
                <a:cs typeface="Poppins" panose="00000500000000000000" pitchFamily="2" charset="0"/>
              </a:rPr>
              <a:t>Thanks for showing an interest in Tempo Time Credits </a:t>
            </a:r>
          </a:p>
          <a:p>
            <a:pPr marL="285750" indent="-285750">
              <a:lnSpc>
                <a:spcPct val="200000"/>
              </a:lnSpc>
              <a:buFont typeface="Arial" panose="020B0604020202020204" pitchFamily="34" charset="0"/>
              <a:buChar char="•"/>
            </a:pPr>
            <a:r>
              <a:rPr lang="en-US" sz="1600" dirty="0">
                <a:solidFill>
                  <a:schemeClr val="bg2"/>
                </a:solidFill>
                <a:latin typeface="Poppins"/>
                <a:cs typeface="Poppins" panose="00000500000000000000" pitchFamily="2" charset="0"/>
              </a:rPr>
              <a:t>We hope you find this session informative!</a:t>
            </a:r>
          </a:p>
          <a:p>
            <a:pPr>
              <a:lnSpc>
                <a:spcPct val="200000"/>
              </a:lnSpc>
            </a:pPr>
            <a:endParaRPr lang="en-US" sz="1600" dirty="0">
              <a:solidFill>
                <a:schemeClr val="bg2"/>
              </a:solidFill>
              <a:latin typeface="Poppins"/>
              <a:cs typeface="Poppins" panose="00000500000000000000" pitchFamily="2" charset="0"/>
            </a:endParaRPr>
          </a:p>
        </p:txBody>
      </p:sp>
    </p:spTree>
    <p:extLst>
      <p:ext uri="{BB962C8B-B14F-4D97-AF65-F5344CB8AC3E}">
        <p14:creationId xmlns:p14="http://schemas.microsoft.com/office/powerpoint/2010/main" val="3627638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CC4D1-ACFD-E349-8F9F-704870B15FA9}"/>
              </a:ext>
            </a:extLst>
          </p:cNvPr>
          <p:cNvSpPr txBox="1"/>
          <p:nvPr/>
        </p:nvSpPr>
        <p:spPr>
          <a:xfrm>
            <a:off x="542097" y="762409"/>
            <a:ext cx="8190234" cy="630942"/>
          </a:xfrm>
          <a:prstGeom prst="rect">
            <a:avLst/>
          </a:prstGeom>
          <a:noFill/>
        </p:spPr>
        <p:txBody>
          <a:bodyPr wrap="square" rtlCol="0">
            <a:spAutoFit/>
          </a:bodyPr>
          <a:lstStyle/>
          <a:p>
            <a:r>
              <a:rPr lang="en-GB" sz="3500" dirty="0">
                <a:solidFill>
                  <a:schemeClr val="bg2"/>
                </a:solidFill>
                <a:latin typeface="+mj-lt"/>
                <a:cs typeface="Poppins SemiBold" panose="00000700000000000000" pitchFamily="2" charset="0"/>
              </a:rPr>
              <a:t>DIGITAL CONNECTIVITY SESSION </a:t>
            </a:r>
          </a:p>
        </p:txBody>
      </p:sp>
      <p:sp>
        <p:nvSpPr>
          <p:cNvPr id="9" name="TextBox 8">
            <a:extLst>
              <a:ext uri="{FF2B5EF4-FFF2-40B4-BE49-F238E27FC236}">
                <a16:creationId xmlns:a16="http://schemas.microsoft.com/office/drawing/2014/main" id="{DA092031-1C8F-F042-8170-AAB0BCE2F12F}"/>
              </a:ext>
            </a:extLst>
          </p:cNvPr>
          <p:cNvSpPr txBox="1"/>
          <p:nvPr/>
        </p:nvSpPr>
        <p:spPr>
          <a:xfrm>
            <a:off x="542097" y="1872949"/>
            <a:ext cx="6641915" cy="307777"/>
          </a:xfrm>
          <a:prstGeom prst="rect">
            <a:avLst/>
          </a:prstGeom>
          <a:noFill/>
        </p:spPr>
        <p:txBody>
          <a:bodyPr wrap="square" rtlCol="0">
            <a:spAutoFit/>
          </a:bodyPr>
          <a:lstStyle/>
          <a:p>
            <a:r>
              <a:rPr lang="en-US" sz="1400" dirty="0">
                <a:solidFill>
                  <a:schemeClr val="accent1"/>
                </a:solidFill>
                <a:latin typeface="Poppins" panose="00000500000000000000" pitchFamily="2" charset="0"/>
                <a:cs typeface="Poppins" panose="00000500000000000000" pitchFamily="2" charset="0"/>
              </a:rPr>
              <a:t>What we’ll be covering today:</a:t>
            </a:r>
            <a:endParaRPr lang="en-GB" dirty="0">
              <a:solidFill>
                <a:schemeClr val="accent1"/>
              </a:solidFill>
              <a:latin typeface="Poppins" panose="00000500000000000000" pitchFamily="2" charset="0"/>
              <a:cs typeface="Poppins" panose="00000500000000000000" pitchFamily="2" charset="0"/>
            </a:endParaRPr>
          </a:p>
        </p:txBody>
      </p:sp>
      <p:sp>
        <p:nvSpPr>
          <p:cNvPr id="7" name="TextBox 6">
            <a:extLst>
              <a:ext uri="{FF2B5EF4-FFF2-40B4-BE49-F238E27FC236}">
                <a16:creationId xmlns:a16="http://schemas.microsoft.com/office/drawing/2014/main" id="{4383D301-2D7F-4202-949D-4FB14A995BC2}"/>
              </a:ext>
            </a:extLst>
          </p:cNvPr>
          <p:cNvSpPr txBox="1"/>
          <p:nvPr/>
        </p:nvSpPr>
        <p:spPr>
          <a:xfrm>
            <a:off x="542097" y="2232206"/>
            <a:ext cx="6279606" cy="2488886"/>
          </a:xfrm>
          <a:prstGeom prst="rect">
            <a:avLst/>
          </a:prstGeom>
          <a:noFill/>
        </p:spPr>
        <p:txBody>
          <a:bodyPr wrap="square" lIns="91440" tIns="45720" rIns="91440" bIns="45720" rtlCol="0" anchor="t">
            <a:spAutoFit/>
          </a:bodyPr>
          <a:lstStyle/>
          <a:p>
            <a:pPr marL="285750" indent="-285750">
              <a:lnSpc>
                <a:spcPct val="200000"/>
              </a:lnSpc>
              <a:buFont typeface="Arial" panose="020B0604020202020204" pitchFamily="34" charset="0"/>
              <a:buChar char="•"/>
            </a:pPr>
            <a:r>
              <a:rPr lang="en-US" sz="1600" dirty="0">
                <a:solidFill>
                  <a:schemeClr val="bg2"/>
                </a:solidFill>
                <a:latin typeface="Poppins"/>
                <a:cs typeface="Poppins" panose="00000500000000000000" pitchFamily="2" charset="0"/>
              </a:rPr>
              <a:t>How Tempo Time Credits work</a:t>
            </a:r>
          </a:p>
          <a:p>
            <a:pPr marL="285750" indent="-285750">
              <a:lnSpc>
                <a:spcPct val="200000"/>
              </a:lnSpc>
              <a:buFont typeface="Arial" panose="020B0604020202020204" pitchFamily="34" charset="0"/>
              <a:buChar char="•"/>
            </a:pPr>
            <a:r>
              <a:rPr lang="en-US" sz="1600" dirty="0">
                <a:solidFill>
                  <a:schemeClr val="bg2"/>
                </a:solidFill>
                <a:latin typeface="Poppins"/>
                <a:cs typeface="Poppins" panose="00000500000000000000" pitchFamily="2" charset="0"/>
              </a:rPr>
              <a:t>An update on how we’re doing in Wales so far</a:t>
            </a:r>
          </a:p>
          <a:p>
            <a:pPr marL="285750" indent="-285750">
              <a:lnSpc>
                <a:spcPct val="200000"/>
              </a:lnSpc>
              <a:buFont typeface="Arial" panose="020B0604020202020204" pitchFamily="34" charset="0"/>
              <a:buChar char="•"/>
            </a:pPr>
            <a:r>
              <a:rPr lang="en-US" sz="1600" dirty="0">
                <a:solidFill>
                  <a:schemeClr val="bg2"/>
                </a:solidFill>
                <a:latin typeface="Poppins"/>
                <a:cs typeface="Poppins" panose="00000500000000000000" pitchFamily="2" charset="0"/>
              </a:rPr>
              <a:t>A digital dashboard demo</a:t>
            </a:r>
          </a:p>
          <a:p>
            <a:pPr marL="285750" indent="-285750">
              <a:lnSpc>
                <a:spcPct val="200000"/>
              </a:lnSpc>
              <a:buFont typeface="Arial" panose="020B0604020202020204" pitchFamily="34" charset="0"/>
              <a:buChar char="•"/>
            </a:pPr>
            <a:r>
              <a:rPr lang="en-US" sz="1600" dirty="0">
                <a:solidFill>
                  <a:schemeClr val="bg2"/>
                </a:solidFill>
                <a:latin typeface="Poppins"/>
                <a:cs typeface="Poppins" panose="00000500000000000000" pitchFamily="2" charset="0"/>
              </a:rPr>
              <a:t>The importance of exchanging Paper Time Credits  </a:t>
            </a:r>
          </a:p>
          <a:p>
            <a:pPr marL="285750" indent="-285750">
              <a:lnSpc>
                <a:spcPct val="200000"/>
              </a:lnSpc>
              <a:buFont typeface="Arial" panose="020B0604020202020204" pitchFamily="34" charset="0"/>
              <a:buChar char="•"/>
            </a:pPr>
            <a:endParaRPr lang="en-US" sz="1600" dirty="0">
              <a:solidFill>
                <a:schemeClr val="bg2"/>
              </a:solidFill>
              <a:latin typeface="Poppins"/>
              <a:cs typeface="Poppins" panose="00000500000000000000" pitchFamily="2" charset="0"/>
            </a:endParaRPr>
          </a:p>
        </p:txBody>
      </p:sp>
    </p:spTree>
    <p:extLst>
      <p:ext uri="{BB962C8B-B14F-4D97-AF65-F5344CB8AC3E}">
        <p14:creationId xmlns:p14="http://schemas.microsoft.com/office/powerpoint/2010/main" val="218417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CC4D1-ACFD-E349-8F9F-704870B15FA9}"/>
              </a:ext>
            </a:extLst>
          </p:cNvPr>
          <p:cNvSpPr txBox="1"/>
          <p:nvPr/>
        </p:nvSpPr>
        <p:spPr>
          <a:xfrm>
            <a:off x="550838" y="1942031"/>
            <a:ext cx="4830168" cy="642035"/>
          </a:xfrm>
          <a:prstGeom prst="rect">
            <a:avLst/>
          </a:prstGeom>
          <a:noFill/>
        </p:spPr>
        <p:txBody>
          <a:bodyPr wrap="square" rtlCol="0">
            <a:spAutoFit/>
          </a:bodyPr>
          <a:lstStyle/>
          <a:p>
            <a:r>
              <a:rPr lang="en-GB" sz="3500">
                <a:solidFill>
                  <a:schemeClr val="bg2"/>
                </a:solidFill>
                <a:latin typeface="+mj-lt"/>
                <a:cs typeface="Poppins SemiBold" panose="00000700000000000000" pitchFamily="2" charset="0"/>
              </a:rPr>
              <a:t>OUR VISION</a:t>
            </a:r>
            <a:endParaRPr lang="en-GB" sz="3500" dirty="0">
              <a:solidFill>
                <a:schemeClr val="bg2"/>
              </a:solidFill>
              <a:latin typeface="+mj-lt"/>
              <a:cs typeface="Poppins SemiBold" panose="00000700000000000000" pitchFamily="2" charset="0"/>
            </a:endParaRPr>
          </a:p>
        </p:txBody>
      </p:sp>
      <p:sp>
        <p:nvSpPr>
          <p:cNvPr id="9" name="TextBox 8">
            <a:extLst>
              <a:ext uri="{FF2B5EF4-FFF2-40B4-BE49-F238E27FC236}">
                <a16:creationId xmlns:a16="http://schemas.microsoft.com/office/drawing/2014/main" id="{DA092031-1C8F-F042-8170-AAB0BCE2F12F}"/>
              </a:ext>
            </a:extLst>
          </p:cNvPr>
          <p:cNvSpPr txBox="1"/>
          <p:nvPr/>
        </p:nvSpPr>
        <p:spPr>
          <a:xfrm>
            <a:off x="1295904" y="2751956"/>
            <a:ext cx="6857575" cy="1938992"/>
          </a:xfrm>
          <a:prstGeom prst="rect">
            <a:avLst/>
          </a:prstGeom>
          <a:noFill/>
        </p:spPr>
        <p:txBody>
          <a:bodyPr wrap="square" rtlCol="0">
            <a:spAutoFit/>
          </a:bodyPr>
          <a:lstStyle/>
          <a:p>
            <a:r>
              <a:rPr lang="en-GB" sz="2000">
                <a:latin typeface="Poppins Light" pitchFamily="2" charset="77"/>
                <a:cs typeface="Poppins Light" pitchFamily="2" charset="77"/>
              </a:rPr>
              <a:t>A World in which communities build themselves through enabling more individuals and more diverse groups of people to volunteer and support their local communities, with paid and voluntary work being accorded greater parity in the measurement of our national wealth.</a:t>
            </a:r>
            <a:endParaRPr lang="en-GB" sz="2800" dirty="0"/>
          </a:p>
        </p:txBody>
      </p:sp>
      <p:pic>
        <p:nvPicPr>
          <p:cNvPr id="5" name="Picture 4" descr="A picture containing icon&#10;&#10;Description automatically generated">
            <a:extLst>
              <a:ext uri="{FF2B5EF4-FFF2-40B4-BE49-F238E27FC236}">
                <a16:creationId xmlns:a16="http://schemas.microsoft.com/office/drawing/2014/main" id="{D2D634FB-9FCD-B24F-B33B-654ED2852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38" y="2762592"/>
            <a:ext cx="596900" cy="596900"/>
          </a:xfrm>
          <a:prstGeom prst="rect">
            <a:avLst/>
          </a:prstGeom>
        </p:spPr>
      </p:pic>
    </p:spTree>
    <p:extLst>
      <p:ext uri="{BB962C8B-B14F-4D97-AF65-F5344CB8AC3E}">
        <p14:creationId xmlns:p14="http://schemas.microsoft.com/office/powerpoint/2010/main" val="4786894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CC4D1-ACFD-E349-8F9F-704870B15FA9}"/>
              </a:ext>
            </a:extLst>
          </p:cNvPr>
          <p:cNvSpPr txBox="1"/>
          <p:nvPr/>
        </p:nvSpPr>
        <p:spPr>
          <a:xfrm>
            <a:off x="550838" y="1942031"/>
            <a:ext cx="4830168" cy="642035"/>
          </a:xfrm>
          <a:prstGeom prst="rect">
            <a:avLst/>
          </a:prstGeom>
          <a:noFill/>
        </p:spPr>
        <p:txBody>
          <a:bodyPr wrap="square" lIns="91440" tIns="45720" rIns="91440" bIns="45720" rtlCol="0" anchor="t">
            <a:spAutoFit/>
          </a:bodyPr>
          <a:lstStyle/>
          <a:p>
            <a:r>
              <a:rPr lang="en-GB" sz="3500">
                <a:solidFill>
                  <a:schemeClr val="bg2"/>
                </a:solidFill>
                <a:latin typeface="+mj-lt"/>
                <a:cs typeface="Poppins SemiBold" panose="00000700000000000000" pitchFamily="2" charset="0"/>
              </a:rPr>
              <a:t>ABOUT TEMPO:</a:t>
            </a:r>
            <a:endParaRPr lang="en-GB" sz="3500" dirty="0">
              <a:solidFill>
                <a:schemeClr val="bg2"/>
              </a:solidFill>
              <a:latin typeface="+mj-lt"/>
              <a:cs typeface="Poppins SemiBold" panose="00000700000000000000" pitchFamily="2" charset="0"/>
            </a:endParaRPr>
          </a:p>
        </p:txBody>
      </p:sp>
      <p:sp>
        <p:nvSpPr>
          <p:cNvPr id="9" name="TextBox 8">
            <a:extLst>
              <a:ext uri="{FF2B5EF4-FFF2-40B4-BE49-F238E27FC236}">
                <a16:creationId xmlns:a16="http://schemas.microsoft.com/office/drawing/2014/main" id="{DA092031-1C8F-F042-8170-AAB0BCE2F12F}"/>
              </a:ext>
            </a:extLst>
          </p:cNvPr>
          <p:cNvSpPr txBox="1"/>
          <p:nvPr/>
        </p:nvSpPr>
        <p:spPr>
          <a:xfrm>
            <a:off x="1084748" y="2761136"/>
            <a:ext cx="7114635" cy="954107"/>
          </a:xfrm>
          <a:prstGeom prst="rect">
            <a:avLst/>
          </a:prstGeom>
          <a:noFill/>
        </p:spPr>
        <p:txBody>
          <a:bodyPr wrap="square" lIns="91440" tIns="45720" rIns="91440" bIns="45720" rtlCol="0" anchor="t">
            <a:spAutoFit/>
          </a:bodyPr>
          <a:lstStyle/>
          <a:p>
            <a:r>
              <a:rPr lang="en-US" sz="1400">
                <a:latin typeface="Poppins Light"/>
                <a:cs typeface="Poppins Light" panose="00000400000000000000" pitchFamily="2" charset="0"/>
              </a:rPr>
              <a:t>We co-design and deliver Tempo Time Credits networks in</a:t>
            </a:r>
            <a:endParaRPr lang="en-GB" sz="1400">
              <a:latin typeface="Poppins Light"/>
              <a:cs typeface="Poppins Light" panose="00000400000000000000" pitchFamily="2" charset="0"/>
            </a:endParaRPr>
          </a:p>
          <a:p>
            <a:r>
              <a:rPr lang="en-US" sz="1400">
                <a:latin typeface="Poppins Light"/>
                <a:cs typeface="Poppins Light" panose="00000400000000000000" pitchFamily="2" charset="0"/>
              </a:rPr>
              <a:t>partnership with local authorities, health, social care and housing providers, schools, businesses and voluntary sector organisations, inspiring people of all ages and backgrounds to get involved.​</a:t>
            </a:r>
            <a:r>
              <a:rPr lang="en-US" sz="1100">
                <a:latin typeface="Poppins Light"/>
                <a:cs typeface="Poppins Light" panose="00000400000000000000" pitchFamily="2" charset="0"/>
              </a:rPr>
              <a:t>​</a:t>
            </a:r>
            <a:endParaRPr lang="en-GB" sz="1400" dirty="0">
              <a:latin typeface="Poppins Light"/>
              <a:cs typeface="Poppins Light" panose="00000400000000000000" pitchFamily="2" charset="0"/>
            </a:endParaRPr>
          </a:p>
        </p:txBody>
      </p:sp>
      <p:pic>
        <p:nvPicPr>
          <p:cNvPr id="5" name="Picture 4" descr="A picture containing icon&#10;&#10;Description automatically generated">
            <a:extLst>
              <a:ext uri="{FF2B5EF4-FFF2-40B4-BE49-F238E27FC236}">
                <a16:creationId xmlns:a16="http://schemas.microsoft.com/office/drawing/2014/main" id="{D2D634FB-9FCD-B24F-B33B-654ED28524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38" y="2762592"/>
            <a:ext cx="596900" cy="596900"/>
          </a:xfrm>
          <a:prstGeom prst="rect">
            <a:avLst/>
          </a:prstGeom>
        </p:spPr>
      </p:pic>
    </p:spTree>
    <p:extLst>
      <p:ext uri="{BB962C8B-B14F-4D97-AF65-F5344CB8AC3E}">
        <p14:creationId xmlns:p14="http://schemas.microsoft.com/office/powerpoint/2010/main" val="10247658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0ACC4D1-ACFD-E349-8F9F-704870B15FA9}"/>
              </a:ext>
            </a:extLst>
          </p:cNvPr>
          <p:cNvSpPr txBox="1"/>
          <p:nvPr/>
        </p:nvSpPr>
        <p:spPr>
          <a:xfrm>
            <a:off x="1235276" y="870903"/>
            <a:ext cx="5470324" cy="630942"/>
          </a:xfrm>
          <a:prstGeom prst="rect">
            <a:avLst/>
          </a:prstGeom>
          <a:noFill/>
        </p:spPr>
        <p:txBody>
          <a:bodyPr wrap="square" rtlCol="0">
            <a:spAutoFit/>
          </a:bodyPr>
          <a:lstStyle/>
          <a:p>
            <a:r>
              <a:rPr lang="en-GB" sz="3500">
                <a:solidFill>
                  <a:schemeClr val="bg2"/>
                </a:solidFill>
                <a:latin typeface="+mj-lt"/>
                <a:cs typeface="Poppins SemiBold" panose="00000700000000000000" pitchFamily="2" charset="0"/>
              </a:rPr>
              <a:t>WHAT ARE TIME CREDITS?</a:t>
            </a:r>
          </a:p>
        </p:txBody>
      </p:sp>
      <p:pic>
        <p:nvPicPr>
          <p:cNvPr id="6" name="Picture 5" descr="A picture containing icon&#10;&#10;Description automatically generated">
            <a:extLst>
              <a:ext uri="{FF2B5EF4-FFF2-40B4-BE49-F238E27FC236}">
                <a16:creationId xmlns:a16="http://schemas.microsoft.com/office/drawing/2014/main" id="{17AC0F2B-B94B-4471-849B-65F4039012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04" y="2226753"/>
            <a:ext cx="596900" cy="596900"/>
          </a:xfrm>
          <a:prstGeom prst="rect">
            <a:avLst/>
          </a:prstGeom>
        </p:spPr>
      </p:pic>
      <p:sp>
        <p:nvSpPr>
          <p:cNvPr id="7" name="TextBox 6">
            <a:extLst>
              <a:ext uri="{FF2B5EF4-FFF2-40B4-BE49-F238E27FC236}">
                <a16:creationId xmlns:a16="http://schemas.microsoft.com/office/drawing/2014/main" id="{4383D301-2D7F-4202-949D-4FB14A995BC2}"/>
              </a:ext>
            </a:extLst>
          </p:cNvPr>
          <p:cNvSpPr txBox="1"/>
          <p:nvPr/>
        </p:nvSpPr>
        <p:spPr>
          <a:xfrm>
            <a:off x="1235275" y="3274233"/>
            <a:ext cx="6673447" cy="1200329"/>
          </a:xfrm>
          <a:prstGeom prst="rect">
            <a:avLst/>
          </a:prstGeom>
          <a:noFill/>
        </p:spPr>
        <p:txBody>
          <a:bodyPr wrap="square" lIns="91440" tIns="45720" rIns="91440" bIns="45720" rtlCol="0" anchor="t">
            <a:spAutoFit/>
          </a:bodyPr>
          <a:lstStyle/>
          <a:p>
            <a:r>
              <a:rPr lang="en-US" dirty="0">
                <a:solidFill>
                  <a:schemeClr val="bg2"/>
                </a:solidFill>
                <a:latin typeface="Poppins"/>
                <a:cs typeface="Poppins" panose="00000500000000000000" pitchFamily="2" charset="0"/>
              </a:rPr>
              <a:t>Volunteers receive recognition for their contributions by earning Tempo Time Credits and use them with a range of local and national Recognition Partners across Wales and England</a:t>
            </a:r>
            <a:endParaRPr lang="en-GB" dirty="0">
              <a:solidFill>
                <a:schemeClr val="bg2"/>
              </a:solidFill>
              <a:latin typeface="Poppins"/>
              <a:cs typeface="Poppins" panose="00000500000000000000" pitchFamily="2" charset="0"/>
            </a:endParaRPr>
          </a:p>
        </p:txBody>
      </p:sp>
      <p:pic>
        <p:nvPicPr>
          <p:cNvPr id="10" name="Picture 9" descr="A picture containing icon&#10;&#10;Description automatically generated">
            <a:extLst>
              <a:ext uri="{FF2B5EF4-FFF2-40B4-BE49-F238E27FC236}">
                <a16:creationId xmlns:a16="http://schemas.microsoft.com/office/drawing/2014/main" id="{B3D6743D-E863-489A-AD5A-5CEE0DEE12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2504" y="3437448"/>
            <a:ext cx="596900" cy="596900"/>
          </a:xfrm>
          <a:prstGeom prst="rect">
            <a:avLst/>
          </a:prstGeom>
        </p:spPr>
      </p:pic>
      <p:sp>
        <p:nvSpPr>
          <p:cNvPr id="2" name="TextBox 1">
            <a:extLst>
              <a:ext uri="{FF2B5EF4-FFF2-40B4-BE49-F238E27FC236}">
                <a16:creationId xmlns:a16="http://schemas.microsoft.com/office/drawing/2014/main" id="{8F1A7D0A-D7F9-4999-9FA4-B20A355FB1E6}"/>
              </a:ext>
            </a:extLst>
          </p:cNvPr>
          <p:cNvSpPr txBox="1"/>
          <p:nvPr/>
        </p:nvSpPr>
        <p:spPr>
          <a:xfrm>
            <a:off x="1235276" y="2212219"/>
            <a:ext cx="6673447" cy="1200329"/>
          </a:xfrm>
          <a:prstGeom prst="rect">
            <a:avLst/>
          </a:prstGeom>
          <a:noFill/>
        </p:spPr>
        <p:txBody>
          <a:bodyPr wrap="square" rtlCol="0">
            <a:spAutoFit/>
          </a:bodyPr>
          <a:lstStyle/>
          <a:p>
            <a:pPr algn="l" rtl="0" fontAlgn="base"/>
            <a:r>
              <a:rPr lang="en-US" i="0" u="none" strike="noStrike" dirty="0">
                <a:solidFill>
                  <a:srgbClr val="002060"/>
                </a:solidFill>
                <a:effectLst/>
                <a:latin typeface="Poppins" panose="00000500000000000000"/>
              </a:rPr>
              <a:t>Tempo Time Credits are a community tool to engage more people in volunteering and community participation</a:t>
            </a:r>
            <a:endParaRPr lang="en-US" i="0" dirty="0">
              <a:solidFill>
                <a:srgbClr val="000000"/>
              </a:solidFill>
              <a:effectLst/>
              <a:latin typeface="Poppins" panose="00000500000000000000"/>
            </a:endParaRPr>
          </a:p>
          <a:p>
            <a:pPr algn="l" rtl="0" fontAlgn="base"/>
            <a:r>
              <a:rPr lang="en-US" b="0" i="0" dirty="0">
                <a:solidFill>
                  <a:srgbClr val="000000"/>
                </a:solidFill>
                <a:effectLst/>
                <a:latin typeface="Poppins Light"/>
              </a:rPr>
              <a:t>​</a:t>
            </a:r>
            <a:endParaRPr lang="en-US" b="0" i="0" dirty="0">
              <a:solidFill>
                <a:srgbClr val="000000"/>
              </a:solidFill>
              <a:effectLst/>
              <a:latin typeface="Segoe UI" panose="020B0502040204020203" pitchFamily="34" charset="0"/>
            </a:endParaRPr>
          </a:p>
        </p:txBody>
      </p:sp>
      <p:sp>
        <p:nvSpPr>
          <p:cNvPr id="3" name="TextBox 2">
            <a:extLst>
              <a:ext uri="{FF2B5EF4-FFF2-40B4-BE49-F238E27FC236}">
                <a16:creationId xmlns:a16="http://schemas.microsoft.com/office/drawing/2014/main" id="{B921B922-2B11-41FD-9A72-E58F1461F896}"/>
              </a:ext>
            </a:extLst>
          </p:cNvPr>
          <p:cNvSpPr txBox="1"/>
          <p:nvPr/>
        </p:nvSpPr>
        <p:spPr>
          <a:xfrm>
            <a:off x="1235275" y="4786756"/>
            <a:ext cx="5933713" cy="646331"/>
          </a:xfrm>
          <a:prstGeom prst="rect">
            <a:avLst/>
          </a:prstGeom>
          <a:noFill/>
        </p:spPr>
        <p:txBody>
          <a:bodyPr wrap="square" rtlCol="0">
            <a:spAutoFit/>
          </a:bodyPr>
          <a:lstStyle/>
          <a:p>
            <a:pPr algn="ctr" rtl="0" fontAlgn="base"/>
            <a:r>
              <a:rPr lang="en-GB" b="1" i="0" u="none" strike="noStrike" dirty="0">
                <a:solidFill>
                  <a:srgbClr val="D91473"/>
                </a:solidFill>
                <a:effectLst/>
                <a:latin typeface="Poppins" panose="00000500000000000000"/>
              </a:rPr>
              <a:t>Over 1 million Time Credits have been earned by over 56,000 volunteers</a:t>
            </a:r>
            <a:endParaRPr lang="en-GB" b="0" i="0" dirty="0">
              <a:solidFill>
                <a:srgbClr val="000000"/>
              </a:solidFill>
              <a:effectLst/>
              <a:latin typeface="Poppins" panose="00000500000000000000"/>
            </a:endParaRPr>
          </a:p>
        </p:txBody>
      </p:sp>
    </p:spTree>
    <p:extLst>
      <p:ext uri="{BB962C8B-B14F-4D97-AF65-F5344CB8AC3E}">
        <p14:creationId xmlns:p14="http://schemas.microsoft.com/office/powerpoint/2010/main" val="29040245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590331-4475-A14A-A936-2BC253644C97}"/>
              </a:ext>
            </a:extLst>
          </p:cNvPr>
          <p:cNvSpPr/>
          <p:nvPr/>
        </p:nvSpPr>
        <p:spPr>
          <a:xfrm>
            <a:off x="4509855" y="2280530"/>
            <a:ext cx="4256457" cy="1569660"/>
          </a:xfrm>
          <a:prstGeom prst="rect">
            <a:avLst/>
          </a:prstGeom>
        </p:spPr>
        <p:txBody>
          <a:bodyPr wrap="square">
            <a:spAutoFit/>
          </a:bodyPr>
          <a:lstStyle/>
          <a:p>
            <a:r>
              <a:rPr lang="en-GB" sz="3200" dirty="0">
                <a:solidFill>
                  <a:srgbClr val="005DA4"/>
                </a:solidFill>
                <a:latin typeface="+mj-lt"/>
                <a:cs typeface="Poppins SemiBold" panose="00000700000000000000" pitchFamily="2" charset="0"/>
              </a:rPr>
              <a:t>UPDATED FIGURES FOR TEMPO TIME  CREDITS CYMRU</a:t>
            </a:r>
          </a:p>
        </p:txBody>
      </p:sp>
    </p:spTree>
    <p:extLst>
      <p:ext uri="{BB962C8B-B14F-4D97-AF65-F5344CB8AC3E}">
        <p14:creationId xmlns:p14="http://schemas.microsoft.com/office/powerpoint/2010/main" val="358256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0852B-E42B-4A60-8020-D152C7972691}"/>
              </a:ext>
            </a:extLst>
          </p:cNvPr>
          <p:cNvSpPr>
            <a:spLocks noGrp="1"/>
          </p:cNvSpPr>
          <p:nvPr>
            <p:ph type="ctrTitle"/>
          </p:nvPr>
        </p:nvSpPr>
        <p:spPr>
          <a:xfrm>
            <a:off x="4572000" y="1361656"/>
            <a:ext cx="4195985" cy="1258256"/>
          </a:xfrm>
        </p:spPr>
        <p:txBody>
          <a:bodyPr/>
          <a:lstStyle/>
          <a:p>
            <a:r>
              <a:rPr lang="en-GB" sz="3200" dirty="0"/>
              <a:t>Current figures:</a:t>
            </a:r>
          </a:p>
        </p:txBody>
      </p:sp>
      <p:sp>
        <p:nvSpPr>
          <p:cNvPr id="3" name="Subtitle 2">
            <a:extLst>
              <a:ext uri="{FF2B5EF4-FFF2-40B4-BE49-F238E27FC236}">
                <a16:creationId xmlns:a16="http://schemas.microsoft.com/office/drawing/2014/main" id="{81D97FA3-0A65-47BB-A067-A74023BCC34A}"/>
              </a:ext>
            </a:extLst>
          </p:cNvPr>
          <p:cNvSpPr>
            <a:spLocks noGrp="1"/>
          </p:cNvSpPr>
          <p:nvPr>
            <p:ph type="subTitle" idx="1"/>
          </p:nvPr>
        </p:nvSpPr>
        <p:spPr>
          <a:xfrm>
            <a:off x="4651898" y="2701183"/>
            <a:ext cx="4358937" cy="1258257"/>
          </a:xfrm>
        </p:spPr>
        <p:txBody>
          <a:bodyPr>
            <a:normAutofit/>
          </a:bodyPr>
          <a:lstStyle/>
          <a:p>
            <a:r>
              <a:rPr lang="en-GB" sz="1800" dirty="0"/>
              <a:t>Community/earn groups: </a:t>
            </a:r>
            <a:r>
              <a:rPr lang="en-GB" sz="1800" dirty="0">
                <a:solidFill>
                  <a:schemeClr val="accent4"/>
                </a:solidFill>
              </a:rPr>
              <a:t>418</a:t>
            </a:r>
          </a:p>
          <a:p>
            <a:r>
              <a:rPr lang="en-GB" sz="1800" dirty="0"/>
              <a:t>Volunteers: </a:t>
            </a:r>
            <a:r>
              <a:rPr lang="en-GB" sz="1800" dirty="0">
                <a:solidFill>
                  <a:schemeClr val="accent4"/>
                </a:solidFill>
              </a:rPr>
              <a:t>2,504 </a:t>
            </a:r>
          </a:p>
          <a:p>
            <a:r>
              <a:rPr lang="en-GB" sz="1800" dirty="0"/>
              <a:t>Time Credits earned: </a:t>
            </a:r>
            <a:r>
              <a:rPr lang="en-GB" sz="1800" dirty="0">
                <a:solidFill>
                  <a:schemeClr val="accent4"/>
                </a:solidFill>
              </a:rPr>
              <a:t>16,009</a:t>
            </a:r>
          </a:p>
        </p:txBody>
      </p:sp>
      <p:sp>
        <p:nvSpPr>
          <p:cNvPr id="6" name="TextBox 5">
            <a:extLst>
              <a:ext uri="{FF2B5EF4-FFF2-40B4-BE49-F238E27FC236}">
                <a16:creationId xmlns:a16="http://schemas.microsoft.com/office/drawing/2014/main" id="{E23F3E57-D20D-4F7C-A8E3-057B667FE370}"/>
              </a:ext>
            </a:extLst>
          </p:cNvPr>
          <p:cNvSpPr txBox="1"/>
          <p:nvPr/>
        </p:nvSpPr>
        <p:spPr>
          <a:xfrm>
            <a:off x="4572000" y="5628443"/>
            <a:ext cx="2308194" cy="369332"/>
          </a:xfrm>
          <a:prstGeom prst="rect">
            <a:avLst/>
          </a:prstGeom>
          <a:noFill/>
        </p:spPr>
        <p:txBody>
          <a:bodyPr wrap="square" rtlCol="0">
            <a:spAutoFit/>
          </a:bodyPr>
          <a:lstStyle/>
          <a:p>
            <a:r>
              <a:rPr lang="en-GB" dirty="0"/>
              <a:t>February 2022 </a:t>
            </a:r>
          </a:p>
        </p:txBody>
      </p:sp>
    </p:spTree>
    <p:extLst>
      <p:ext uri="{BB962C8B-B14F-4D97-AF65-F5344CB8AC3E}">
        <p14:creationId xmlns:p14="http://schemas.microsoft.com/office/powerpoint/2010/main" val="449603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1590331-4475-A14A-A936-2BC253644C97}"/>
              </a:ext>
            </a:extLst>
          </p:cNvPr>
          <p:cNvSpPr/>
          <p:nvPr/>
        </p:nvSpPr>
        <p:spPr>
          <a:xfrm>
            <a:off x="4865615" y="2149901"/>
            <a:ext cx="3912574" cy="1569660"/>
          </a:xfrm>
          <a:prstGeom prst="rect">
            <a:avLst/>
          </a:prstGeom>
        </p:spPr>
        <p:txBody>
          <a:bodyPr wrap="square">
            <a:spAutoFit/>
          </a:bodyPr>
          <a:lstStyle/>
          <a:p>
            <a:r>
              <a:rPr lang="en-GB" sz="3200" dirty="0">
                <a:solidFill>
                  <a:srgbClr val="005DA4"/>
                </a:solidFill>
                <a:latin typeface="+mj-lt"/>
                <a:cs typeface="Poppins SemiBold" panose="00000700000000000000" pitchFamily="2" charset="0"/>
              </a:rPr>
              <a:t>DEMO OF OUR DIGITAL PLATFORM</a:t>
            </a:r>
          </a:p>
        </p:txBody>
      </p:sp>
    </p:spTree>
    <p:extLst>
      <p:ext uri="{BB962C8B-B14F-4D97-AF65-F5344CB8AC3E}">
        <p14:creationId xmlns:p14="http://schemas.microsoft.com/office/powerpoint/2010/main" val="1402940732"/>
      </p:ext>
    </p:extLst>
  </p:cSld>
  <p:clrMapOvr>
    <a:masterClrMapping/>
  </p:clrMapOvr>
</p:sld>
</file>

<file path=ppt/theme/theme1.xml><?xml version="1.0" encoding="utf-8"?>
<a:theme xmlns:a="http://schemas.openxmlformats.org/drawingml/2006/main" name="1_Office Theme">
  <a:themeElements>
    <a:clrScheme name="Tempo">
      <a:dk1>
        <a:srgbClr val="000000"/>
      </a:dk1>
      <a:lt1>
        <a:srgbClr val="FFFFFF"/>
      </a:lt1>
      <a:dk2>
        <a:srgbClr val="201751"/>
      </a:dk2>
      <a:lt2>
        <a:srgbClr val="E7E6E6"/>
      </a:lt2>
      <a:accent1>
        <a:srgbClr val="00A9CE"/>
      </a:accent1>
      <a:accent2>
        <a:srgbClr val="005DA3"/>
      </a:accent2>
      <a:accent3>
        <a:srgbClr val="5E2E86"/>
      </a:accent3>
      <a:accent4>
        <a:srgbClr val="D91473"/>
      </a:accent4>
      <a:accent5>
        <a:srgbClr val="FFC709"/>
      </a:accent5>
      <a:accent6>
        <a:srgbClr val="000000"/>
      </a:accent6>
      <a:hlink>
        <a:srgbClr val="00A9CE"/>
      </a:hlink>
      <a:folHlink>
        <a:srgbClr val="D91474"/>
      </a:folHlink>
    </a:clrScheme>
    <a:fontScheme name="Custom 1">
      <a:majorFont>
        <a:latin typeface="Poppins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C7E8ED3-DE25-4C07-9476-D2799619D740}" vid="{F6DC1EDB-3721-496D-8BF1-00A0C00DD11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2A2027879FE84428CF0F57C3E749D12" ma:contentTypeVersion="12" ma:contentTypeDescription="Create a new document." ma:contentTypeScope="" ma:versionID="73605d92e819b88b6391a38bb19159de">
  <xsd:schema xmlns:xsd="http://www.w3.org/2001/XMLSchema" xmlns:xs="http://www.w3.org/2001/XMLSchema" xmlns:p="http://schemas.microsoft.com/office/2006/metadata/properties" xmlns:ns3="4a86bf66-0b1e-403d-b8cf-e4d5031da194" xmlns:ns4="2f555705-0944-4258-b8db-a9ddcb8f720e" targetNamespace="http://schemas.microsoft.com/office/2006/metadata/properties" ma:root="true" ma:fieldsID="b91ab9c280d6e4615eaeadf6937054b3" ns3:_="" ns4:_="">
    <xsd:import namespace="4a86bf66-0b1e-403d-b8cf-e4d5031da194"/>
    <xsd:import namespace="2f555705-0944-4258-b8db-a9ddcb8f720e"/>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86bf66-0b1e-403d-b8cf-e4d5031da1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f555705-0944-4258-b8db-a9ddcb8f720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43CD5B-143E-4461-8311-A2B62E44517A}">
  <ds:schemaRefs>
    <ds:schemaRef ds:uri="4a86bf66-0b1e-403d-b8cf-e4d5031da194"/>
    <ds:schemaRef ds:uri="http://www.w3.org/XML/1998/namespace"/>
    <ds:schemaRef ds:uri="http://schemas.microsoft.com/office/2006/metadata/propertie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2f555705-0944-4258-b8db-a9ddcb8f720e"/>
  </ds:schemaRefs>
</ds:datastoreItem>
</file>

<file path=customXml/itemProps2.xml><?xml version="1.0" encoding="utf-8"?>
<ds:datastoreItem xmlns:ds="http://schemas.openxmlformats.org/officeDocument/2006/customXml" ds:itemID="{C429FD65-DE8F-4358-BDDC-7C6AF30B59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86bf66-0b1e-403d-b8cf-e4d5031da194"/>
    <ds:schemaRef ds:uri="2f555705-0944-4258-b8db-a9ddcb8f72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7C2B6A-B8EB-46C0-94C3-5E83D19F6E7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890</TotalTime>
  <Words>437</Words>
  <Application>Microsoft Office PowerPoint</Application>
  <PresentationFormat>On-screen Show (4:3)</PresentationFormat>
  <Paragraphs>60</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Black</vt:lpstr>
      <vt:lpstr>Poppins</vt:lpstr>
      <vt:lpstr>Poppins Black</vt:lpstr>
      <vt:lpstr>Poppins Light</vt:lpstr>
      <vt:lpstr>Poppins SemiBold</vt:lpstr>
      <vt:lpstr>Segoe UI</vt:lpstr>
      <vt:lpstr>Wingdings</vt:lpstr>
      <vt:lpstr>1_Office Theme</vt:lpstr>
      <vt:lpstr> TEMPO TIME CREDITS </vt:lpstr>
      <vt:lpstr>PowerPoint Presentation</vt:lpstr>
      <vt:lpstr>PowerPoint Presentation</vt:lpstr>
      <vt:lpstr>PowerPoint Presentation</vt:lpstr>
      <vt:lpstr>PowerPoint Presentation</vt:lpstr>
      <vt:lpstr>PowerPoint Presentation</vt:lpstr>
      <vt:lpstr>PowerPoint Presentation</vt:lpstr>
      <vt:lpstr>Current figures: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Andrea Kosyl</dc:creator>
  <cp:lastModifiedBy>Carwen Davies</cp:lastModifiedBy>
  <cp:revision>18</cp:revision>
  <dcterms:created xsi:type="dcterms:W3CDTF">2020-07-28T19:31:25Z</dcterms:created>
  <dcterms:modified xsi:type="dcterms:W3CDTF">2022-02-24T11:36:01Z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0x010100F2A2027879FE84428CF0F57C3E749D12</vt:lpwstr>
  </property>
  <property fmtid="{D5CDD505-2E9C-101B-9397-08002B2CF9AE}" pid="3" name="_dlc_DocIdItemGuid">
    <vt:lpwstr>4ad446c1-9d98-4065-8109-67a9af2a070c</vt:lpwstr>
  </property>
  <property fmtid="{D5CDD505-2E9C-101B-9397-08002B2CF9AE}" pid="4" name="xd_Signature">
    <vt:bool>false</vt:bool>
  </property>
  <property fmtid="{D5CDD505-2E9C-101B-9397-08002B2CF9AE}" pid="5" name="xd_ProgID">
    <vt:lpwstr/>
  </property>
  <property fmtid="{D5CDD505-2E9C-101B-9397-08002B2CF9AE}" pid="6" name="TemplateUrl">
    <vt:lpwstr/>
  </property>
  <property fmtid="{D5CDD505-2E9C-101B-9397-08002B2CF9AE}" pid="7" name="ComplianceAssetId">
    <vt:lpwstr/>
  </property>
</Properties>
</file>