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26"/>
  </p:notesMasterIdLst>
  <p:sldIdLst>
    <p:sldId id="257" r:id="rId6"/>
    <p:sldId id="314" r:id="rId7"/>
    <p:sldId id="318" r:id="rId8"/>
    <p:sldId id="291" r:id="rId9"/>
    <p:sldId id="292" r:id="rId10"/>
    <p:sldId id="277" r:id="rId11"/>
    <p:sldId id="316" r:id="rId12"/>
    <p:sldId id="289" r:id="rId13"/>
    <p:sldId id="328" r:id="rId14"/>
    <p:sldId id="293" r:id="rId15"/>
    <p:sldId id="294" r:id="rId16"/>
    <p:sldId id="317" r:id="rId17"/>
    <p:sldId id="308" r:id="rId18"/>
    <p:sldId id="319" r:id="rId19"/>
    <p:sldId id="321" r:id="rId20"/>
    <p:sldId id="322" r:id="rId21"/>
    <p:sldId id="323" r:id="rId22"/>
    <p:sldId id="325" r:id="rId23"/>
    <p:sldId id="327" r:id="rId24"/>
    <p:sldId id="3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129622-893D-49EC-AC19-1BDCC6F7B6F2}">
          <p14:sldIdLst>
            <p14:sldId id="257"/>
            <p14:sldId id="314"/>
            <p14:sldId id="318"/>
            <p14:sldId id="291"/>
            <p14:sldId id="292"/>
            <p14:sldId id="277"/>
            <p14:sldId id="316"/>
            <p14:sldId id="289"/>
            <p14:sldId id="328"/>
            <p14:sldId id="293"/>
            <p14:sldId id="294"/>
            <p14:sldId id="317"/>
            <p14:sldId id="308"/>
            <p14:sldId id="319"/>
            <p14:sldId id="321"/>
            <p14:sldId id="322"/>
            <p14:sldId id="323"/>
            <p14:sldId id="325"/>
            <p14:sldId id="327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05" autoAdjust="0"/>
  </p:normalViewPr>
  <p:slideViewPr>
    <p:cSldViewPr snapToGrid="0">
      <p:cViewPr varScale="1">
        <p:scale>
          <a:sx n="58" d="100"/>
          <a:sy n="58" d="100"/>
        </p:scale>
        <p:origin x="45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McConnel" userId="94656fe5-1a11-4cad-b8c4-f6d997e26838" providerId="ADAL" clId="{10CA24A4-C8FF-40C6-A661-63625623A4FC}"/>
    <pc:docChg chg="undo custSel addSld delSld modSld sldOrd modSection">
      <pc:chgData name="Jenny McConnel" userId="94656fe5-1a11-4cad-b8c4-f6d997e26838" providerId="ADAL" clId="{10CA24A4-C8FF-40C6-A661-63625623A4FC}" dt="2023-01-10T16:02:50.163" v="7186" actId="20577"/>
      <pc:docMkLst>
        <pc:docMk/>
      </pc:docMkLst>
      <pc:sldChg chg="del ord">
        <pc:chgData name="Jenny McConnel" userId="94656fe5-1a11-4cad-b8c4-f6d997e26838" providerId="ADAL" clId="{10CA24A4-C8FF-40C6-A661-63625623A4FC}" dt="2023-01-03T14:45:59.454" v="267" actId="47"/>
        <pc:sldMkLst>
          <pc:docMk/>
          <pc:sldMk cId="944435438" sldId="258"/>
        </pc:sldMkLst>
      </pc:sldChg>
      <pc:sldChg chg="del">
        <pc:chgData name="Jenny McConnel" userId="94656fe5-1a11-4cad-b8c4-f6d997e26838" providerId="ADAL" clId="{10CA24A4-C8FF-40C6-A661-63625623A4FC}" dt="2023-01-03T14:43:54.638" v="245" actId="47"/>
        <pc:sldMkLst>
          <pc:docMk/>
          <pc:sldMk cId="1034611149" sldId="271"/>
        </pc:sldMkLst>
      </pc:sldChg>
      <pc:sldChg chg="del">
        <pc:chgData name="Jenny McConnel" userId="94656fe5-1a11-4cad-b8c4-f6d997e26838" providerId="ADAL" clId="{10CA24A4-C8FF-40C6-A661-63625623A4FC}" dt="2023-01-03T15:07:52.858" v="535" actId="47"/>
        <pc:sldMkLst>
          <pc:docMk/>
          <pc:sldMk cId="3403093193" sldId="273"/>
        </pc:sldMkLst>
      </pc:sldChg>
      <pc:sldChg chg="del">
        <pc:chgData name="Jenny McConnel" userId="94656fe5-1a11-4cad-b8c4-f6d997e26838" providerId="ADAL" clId="{10CA24A4-C8FF-40C6-A661-63625623A4FC}" dt="2023-01-03T15:07:49.806" v="534" actId="47"/>
        <pc:sldMkLst>
          <pc:docMk/>
          <pc:sldMk cId="3181755112" sldId="274"/>
        </pc:sldMkLst>
      </pc:sldChg>
      <pc:sldChg chg="addSp delSp modSp mod ord">
        <pc:chgData name="Jenny McConnel" userId="94656fe5-1a11-4cad-b8c4-f6d997e26838" providerId="ADAL" clId="{10CA24A4-C8FF-40C6-A661-63625623A4FC}" dt="2023-01-09T12:09:38.448" v="2640" actId="478"/>
        <pc:sldMkLst>
          <pc:docMk/>
          <pc:sldMk cId="406901953" sldId="277"/>
        </pc:sldMkLst>
        <pc:spChg chg="mod">
          <ac:chgData name="Jenny McConnel" userId="94656fe5-1a11-4cad-b8c4-f6d997e26838" providerId="ADAL" clId="{10CA24A4-C8FF-40C6-A661-63625623A4FC}" dt="2023-01-09T12:09:37.269" v="2639" actId="1076"/>
          <ac:spMkLst>
            <pc:docMk/>
            <pc:sldMk cId="406901953" sldId="277"/>
            <ac:spMk id="2" creationId="{FE632F6B-5265-4F5B-ABD6-E44A7774F74D}"/>
          </ac:spMkLst>
        </pc:spChg>
        <pc:spChg chg="add del mod">
          <ac:chgData name="Jenny McConnel" userId="94656fe5-1a11-4cad-b8c4-f6d997e26838" providerId="ADAL" clId="{10CA24A4-C8FF-40C6-A661-63625623A4FC}" dt="2023-01-09T12:09:38.448" v="2640" actId="478"/>
          <ac:spMkLst>
            <pc:docMk/>
            <pc:sldMk cId="406901953" sldId="277"/>
            <ac:spMk id="6" creationId="{752182F7-D9EC-6D22-7B72-C80B76DFFD91}"/>
          </ac:spMkLst>
        </pc:spChg>
        <pc:picChg chg="del">
          <ac:chgData name="Jenny McConnel" userId="94656fe5-1a11-4cad-b8c4-f6d997e26838" providerId="ADAL" clId="{10CA24A4-C8FF-40C6-A661-63625623A4FC}" dt="2023-01-09T12:09:28.064" v="2637" actId="478"/>
          <ac:picMkLst>
            <pc:docMk/>
            <pc:sldMk cId="406901953" sldId="277"/>
            <ac:picMk id="4" creationId="{EBEB4382-0742-4FBF-AE28-919A79F8C78C}"/>
          </ac:picMkLst>
        </pc:picChg>
      </pc:sldChg>
      <pc:sldChg chg="del">
        <pc:chgData name="Jenny McConnel" userId="94656fe5-1a11-4cad-b8c4-f6d997e26838" providerId="ADAL" clId="{10CA24A4-C8FF-40C6-A661-63625623A4FC}" dt="2023-01-03T14:43:54.638" v="245" actId="47"/>
        <pc:sldMkLst>
          <pc:docMk/>
          <pc:sldMk cId="3019419864" sldId="278"/>
        </pc:sldMkLst>
      </pc:sldChg>
      <pc:sldChg chg="del">
        <pc:chgData name="Jenny McConnel" userId="94656fe5-1a11-4cad-b8c4-f6d997e26838" providerId="ADAL" clId="{10CA24A4-C8FF-40C6-A661-63625623A4FC}" dt="2023-01-03T14:44:27.377" v="246" actId="47"/>
        <pc:sldMkLst>
          <pc:docMk/>
          <pc:sldMk cId="1646315543" sldId="279"/>
        </pc:sldMkLst>
      </pc:sldChg>
      <pc:sldChg chg="mod ord modShow">
        <pc:chgData name="Jenny McConnel" userId="94656fe5-1a11-4cad-b8c4-f6d997e26838" providerId="ADAL" clId="{10CA24A4-C8FF-40C6-A661-63625623A4FC}" dt="2023-01-10T14:57:21.461" v="5984" actId="729"/>
        <pc:sldMkLst>
          <pc:docMk/>
          <pc:sldMk cId="2177184827" sldId="283"/>
        </pc:sldMkLst>
      </pc:sldChg>
      <pc:sldChg chg="mod modShow">
        <pc:chgData name="Jenny McConnel" userId="94656fe5-1a11-4cad-b8c4-f6d997e26838" providerId="ADAL" clId="{10CA24A4-C8FF-40C6-A661-63625623A4FC}" dt="2023-01-10T15:02:04.608" v="5987" actId="729"/>
        <pc:sldMkLst>
          <pc:docMk/>
          <pc:sldMk cId="3873198263" sldId="286"/>
        </pc:sldMkLst>
      </pc:sldChg>
      <pc:sldChg chg="mod modShow">
        <pc:chgData name="Jenny McConnel" userId="94656fe5-1a11-4cad-b8c4-f6d997e26838" providerId="ADAL" clId="{10CA24A4-C8FF-40C6-A661-63625623A4FC}" dt="2023-01-10T15:51:32.445" v="7078" actId="729"/>
        <pc:sldMkLst>
          <pc:docMk/>
          <pc:sldMk cId="3838869606" sldId="287"/>
        </pc:sldMkLst>
      </pc:sldChg>
      <pc:sldChg chg="ord">
        <pc:chgData name="Jenny McConnel" userId="94656fe5-1a11-4cad-b8c4-f6d997e26838" providerId="ADAL" clId="{10CA24A4-C8FF-40C6-A661-63625623A4FC}" dt="2023-01-10T15:50:15.511" v="7077"/>
        <pc:sldMkLst>
          <pc:docMk/>
          <pc:sldMk cId="1385092647" sldId="289"/>
        </pc:sldMkLst>
      </pc:sldChg>
      <pc:sldChg chg="del">
        <pc:chgData name="Jenny McConnel" userId="94656fe5-1a11-4cad-b8c4-f6d997e26838" providerId="ADAL" clId="{10CA24A4-C8FF-40C6-A661-63625623A4FC}" dt="2023-01-03T14:43:54.638" v="245" actId="47"/>
        <pc:sldMkLst>
          <pc:docMk/>
          <pc:sldMk cId="1399204705" sldId="290"/>
        </pc:sldMkLst>
      </pc:sldChg>
      <pc:sldChg chg="ord">
        <pc:chgData name="Jenny McConnel" userId="94656fe5-1a11-4cad-b8c4-f6d997e26838" providerId="ADAL" clId="{10CA24A4-C8FF-40C6-A661-63625623A4FC}" dt="2023-01-09T12:18:03.036" v="2664"/>
        <pc:sldMkLst>
          <pc:docMk/>
          <pc:sldMk cId="2196171719" sldId="292"/>
        </pc:sldMkLst>
      </pc:sldChg>
      <pc:sldChg chg="ord">
        <pc:chgData name="Jenny McConnel" userId="94656fe5-1a11-4cad-b8c4-f6d997e26838" providerId="ADAL" clId="{10CA24A4-C8FF-40C6-A661-63625623A4FC}" dt="2023-01-10T15:01:50.530" v="5986"/>
        <pc:sldMkLst>
          <pc:docMk/>
          <pc:sldMk cId="1827955176" sldId="293"/>
        </pc:sldMkLst>
      </pc:sldChg>
      <pc:sldChg chg="addSp delSp modSp mod ord setBg">
        <pc:chgData name="Jenny McConnel" userId="94656fe5-1a11-4cad-b8c4-f6d997e26838" providerId="ADAL" clId="{10CA24A4-C8FF-40C6-A661-63625623A4FC}" dt="2023-01-09T12:16:48.031" v="2662" actId="207"/>
        <pc:sldMkLst>
          <pc:docMk/>
          <pc:sldMk cId="724433364" sldId="294"/>
        </pc:sldMkLst>
        <pc:spChg chg="add del mod">
          <ac:chgData name="Jenny McConnel" userId="94656fe5-1a11-4cad-b8c4-f6d997e26838" providerId="ADAL" clId="{10CA24A4-C8FF-40C6-A661-63625623A4FC}" dt="2023-01-09T12:12:14.078" v="2651" actId="478"/>
          <ac:spMkLst>
            <pc:docMk/>
            <pc:sldMk cId="724433364" sldId="294"/>
            <ac:spMk id="2" creationId="{C5E17B99-8B4E-4083-9BE9-56215829D02E}"/>
          </ac:spMkLst>
        </pc:spChg>
        <pc:spChg chg="mod ord">
          <ac:chgData name="Jenny McConnel" userId="94656fe5-1a11-4cad-b8c4-f6d997e26838" providerId="ADAL" clId="{10CA24A4-C8FF-40C6-A661-63625623A4FC}" dt="2023-01-09T12:16:36.369" v="2660" actId="26606"/>
          <ac:spMkLst>
            <pc:docMk/>
            <pc:sldMk cId="724433364" sldId="294"/>
            <ac:spMk id="3" creationId="{5E45438A-5C01-4A14-9659-6B03E8E1A07D}"/>
          </ac:spMkLst>
        </pc:spChg>
        <pc:spChg chg="add del mod">
          <ac:chgData name="Jenny McConnel" userId="94656fe5-1a11-4cad-b8c4-f6d997e26838" providerId="ADAL" clId="{10CA24A4-C8FF-40C6-A661-63625623A4FC}" dt="2023-01-09T12:12:10.465" v="2650" actId="478"/>
          <ac:spMkLst>
            <pc:docMk/>
            <pc:sldMk cId="724433364" sldId="294"/>
            <ac:spMk id="6" creationId="{F0205A7B-3507-725D-7CFB-BFAAF13652A6}"/>
          </ac:spMkLst>
        </pc:spChg>
        <pc:spChg chg="add del mod">
          <ac:chgData name="Jenny McConnel" userId="94656fe5-1a11-4cad-b8c4-f6d997e26838" providerId="ADAL" clId="{10CA24A4-C8FF-40C6-A661-63625623A4FC}" dt="2023-01-09T12:12:26.339" v="2652" actId="478"/>
          <ac:spMkLst>
            <pc:docMk/>
            <pc:sldMk cId="724433364" sldId="294"/>
            <ac:spMk id="8" creationId="{A84CC0A4-2190-BAD9-8F10-A83D40D0AED6}"/>
          </ac:spMkLst>
        </pc:spChg>
        <pc:spChg chg="add del">
          <ac:chgData name="Jenny McConnel" userId="94656fe5-1a11-4cad-b8c4-f6d997e26838" providerId="ADAL" clId="{10CA24A4-C8FF-40C6-A661-63625623A4FC}" dt="2023-01-09T12:16:36.369" v="2660" actId="26606"/>
          <ac:spMkLst>
            <pc:docMk/>
            <pc:sldMk cId="724433364" sldId="294"/>
            <ac:spMk id="15" creationId="{53F29798-D584-4792-9B62-3F5F5C36D619}"/>
          </ac:spMkLst>
        </pc:spChg>
        <pc:picChg chg="mod">
          <ac:chgData name="Jenny McConnel" userId="94656fe5-1a11-4cad-b8c4-f6d997e26838" providerId="ADAL" clId="{10CA24A4-C8FF-40C6-A661-63625623A4FC}" dt="2023-01-09T12:16:36.369" v="2660" actId="26606"/>
          <ac:picMkLst>
            <pc:docMk/>
            <pc:sldMk cId="724433364" sldId="294"/>
            <ac:picMk id="4" creationId="{5CB4BB3D-C413-4CA7-BE23-42C34C94479C}"/>
          </ac:picMkLst>
        </pc:picChg>
        <pc:picChg chg="add mod">
          <ac:chgData name="Jenny McConnel" userId="94656fe5-1a11-4cad-b8c4-f6d997e26838" providerId="ADAL" clId="{10CA24A4-C8FF-40C6-A661-63625623A4FC}" dt="2023-01-09T12:16:48.031" v="2662" actId="207"/>
          <ac:picMkLst>
            <pc:docMk/>
            <pc:sldMk cId="724433364" sldId="294"/>
            <ac:picMk id="10" creationId="{480CE685-D626-F842-AF15-2008A7008B5B}"/>
          </ac:picMkLst>
        </pc:picChg>
      </pc:sldChg>
      <pc:sldChg chg="del">
        <pc:chgData name="Jenny McConnel" userId="94656fe5-1a11-4cad-b8c4-f6d997e26838" providerId="ADAL" clId="{10CA24A4-C8FF-40C6-A661-63625623A4FC}" dt="2023-01-03T15:07:43.227" v="531" actId="47"/>
        <pc:sldMkLst>
          <pc:docMk/>
          <pc:sldMk cId="1369194337" sldId="297"/>
        </pc:sldMkLst>
      </pc:sldChg>
      <pc:sldChg chg="del">
        <pc:chgData name="Jenny McConnel" userId="94656fe5-1a11-4cad-b8c4-f6d997e26838" providerId="ADAL" clId="{10CA24A4-C8FF-40C6-A661-63625623A4FC}" dt="2023-01-03T15:07:46.585" v="533" actId="47"/>
        <pc:sldMkLst>
          <pc:docMk/>
          <pc:sldMk cId="2387436969" sldId="298"/>
        </pc:sldMkLst>
      </pc:sldChg>
      <pc:sldChg chg="del">
        <pc:chgData name="Jenny McConnel" userId="94656fe5-1a11-4cad-b8c4-f6d997e26838" providerId="ADAL" clId="{10CA24A4-C8FF-40C6-A661-63625623A4FC}" dt="2023-01-03T15:08:00.109" v="536" actId="47"/>
        <pc:sldMkLst>
          <pc:docMk/>
          <pc:sldMk cId="3541386451" sldId="300"/>
        </pc:sldMkLst>
      </pc:sldChg>
      <pc:sldChg chg="del">
        <pc:chgData name="Jenny McConnel" userId="94656fe5-1a11-4cad-b8c4-f6d997e26838" providerId="ADAL" clId="{10CA24A4-C8FF-40C6-A661-63625623A4FC}" dt="2023-01-03T15:08:05.870" v="537" actId="47"/>
        <pc:sldMkLst>
          <pc:docMk/>
          <pc:sldMk cId="1485496664" sldId="301"/>
        </pc:sldMkLst>
      </pc:sldChg>
      <pc:sldChg chg="modSp del mod">
        <pc:chgData name="Jenny McConnel" userId="94656fe5-1a11-4cad-b8c4-f6d997e26838" providerId="ADAL" clId="{10CA24A4-C8FF-40C6-A661-63625623A4FC}" dt="2023-01-09T12:19:53.477" v="2675" actId="47"/>
        <pc:sldMkLst>
          <pc:docMk/>
          <pc:sldMk cId="370379145" sldId="303"/>
        </pc:sldMkLst>
        <pc:picChg chg="mod modCrop">
          <ac:chgData name="Jenny McConnel" userId="94656fe5-1a11-4cad-b8c4-f6d997e26838" providerId="ADAL" clId="{10CA24A4-C8FF-40C6-A661-63625623A4FC}" dt="2023-01-09T12:19:46.982" v="2673" actId="732"/>
          <ac:picMkLst>
            <pc:docMk/>
            <pc:sldMk cId="370379145" sldId="303"/>
            <ac:picMk id="6" creationId="{5E8FA2BC-159F-4B77-8588-FBBF1BAB2C66}"/>
          </ac:picMkLst>
        </pc:picChg>
      </pc:sldChg>
      <pc:sldChg chg="modSp mod ord">
        <pc:chgData name="Jenny McConnel" userId="94656fe5-1a11-4cad-b8c4-f6d997e26838" providerId="ADAL" clId="{10CA24A4-C8FF-40C6-A661-63625623A4FC}" dt="2023-01-09T13:17:05.548" v="4371" actId="20577"/>
        <pc:sldMkLst>
          <pc:docMk/>
          <pc:sldMk cId="1551373427" sldId="304"/>
        </pc:sldMkLst>
        <pc:spChg chg="mod">
          <ac:chgData name="Jenny McConnel" userId="94656fe5-1a11-4cad-b8c4-f6d997e26838" providerId="ADAL" clId="{10CA24A4-C8FF-40C6-A661-63625623A4FC}" dt="2023-01-09T12:23:10.700" v="2686" actId="20577"/>
          <ac:spMkLst>
            <pc:docMk/>
            <pc:sldMk cId="1551373427" sldId="304"/>
            <ac:spMk id="2" creationId="{91796D87-C73A-4382-A183-7B60F11D9BBF}"/>
          </ac:spMkLst>
        </pc:spChg>
        <pc:spChg chg="mod">
          <ac:chgData name="Jenny McConnel" userId="94656fe5-1a11-4cad-b8c4-f6d997e26838" providerId="ADAL" clId="{10CA24A4-C8FF-40C6-A661-63625623A4FC}" dt="2023-01-09T13:17:05.548" v="4371" actId="20577"/>
          <ac:spMkLst>
            <pc:docMk/>
            <pc:sldMk cId="1551373427" sldId="304"/>
            <ac:spMk id="3" creationId="{C095F9D2-D535-4923-9C7C-F44E4AFE487B}"/>
          </ac:spMkLst>
        </pc:spChg>
      </pc:sldChg>
      <pc:sldChg chg="del">
        <pc:chgData name="Jenny McConnel" userId="94656fe5-1a11-4cad-b8c4-f6d997e26838" providerId="ADAL" clId="{10CA24A4-C8FF-40C6-A661-63625623A4FC}" dt="2023-01-03T14:44:32.883" v="247" actId="47"/>
        <pc:sldMkLst>
          <pc:docMk/>
          <pc:sldMk cId="247560028" sldId="305"/>
        </pc:sldMkLst>
      </pc:sldChg>
      <pc:sldChg chg="del">
        <pc:chgData name="Jenny McConnel" userId="94656fe5-1a11-4cad-b8c4-f6d997e26838" providerId="ADAL" clId="{10CA24A4-C8FF-40C6-A661-63625623A4FC}" dt="2023-01-03T14:48:05.886" v="312" actId="47"/>
        <pc:sldMkLst>
          <pc:docMk/>
          <pc:sldMk cId="1048856862" sldId="306"/>
        </pc:sldMkLst>
      </pc:sldChg>
      <pc:sldChg chg="del">
        <pc:chgData name="Jenny McConnel" userId="94656fe5-1a11-4cad-b8c4-f6d997e26838" providerId="ADAL" clId="{10CA24A4-C8FF-40C6-A661-63625623A4FC}" dt="2023-01-03T14:48:05.886" v="312" actId="47"/>
        <pc:sldMkLst>
          <pc:docMk/>
          <pc:sldMk cId="1861256644" sldId="307"/>
        </pc:sldMkLst>
      </pc:sldChg>
      <pc:sldChg chg="mod modShow">
        <pc:chgData name="Jenny McConnel" userId="94656fe5-1a11-4cad-b8c4-f6d997e26838" providerId="ADAL" clId="{10CA24A4-C8FF-40C6-A661-63625623A4FC}" dt="2023-01-10T15:02:13.784" v="5988" actId="729"/>
        <pc:sldMkLst>
          <pc:docMk/>
          <pc:sldMk cId="964840036" sldId="309"/>
        </pc:sldMkLst>
      </pc:sldChg>
      <pc:sldChg chg="del">
        <pc:chgData name="Jenny McConnel" userId="94656fe5-1a11-4cad-b8c4-f6d997e26838" providerId="ADAL" clId="{10CA24A4-C8FF-40C6-A661-63625623A4FC}" dt="2023-01-03T15:10:40.094" v="539" actId="47"/>
        <pc:sldMkLst>
          <pc:docMk/>
          <pc:sldMk cId="1132859274" sldId="310"/>
        </pc:sldMkLst>
      </pc:sldChg>
      <pc:sldChg chg="mod ord modShow">
        <pc:chgData name="Jenny McConnel" userId="94656fe5-1a11-4cad-b8c4-f6d997e26838" providerId="ADAL" clId="{10CA24A4-C8FF-40C6-A661-63625623A4FC}" dt="2023-01-09T12:19:47.523" v="2674" actId="729"/>
        <pc:sldMkLst>
          <pc:docMk/>
          <pc:sldMk cId="1053485883" sldId="311"/>
        </pc:sldMkLst>
      </pc:sldChg>
      <pc:sldChg chg="del">
        <pc:chgData name="Jenny McConnel" userId="94656fe5-1a11-4cad-b8c4-f6d997e26838" providerId="ADAL" clId="{10CA24A4-C8FF-40C6-A661-63625623A4FC}" dt="2023-01-03T15:10:32.827" v="538" actId="47"/>
        <pc:sldMkLst>
          <pc:docMk/>
          <pc:sldMk cId="2126303291" sldId="312"/>
        </pc:sldMkLst>
      </pc:sldChg>
      <pc:sldChg chg="del">
        <pc:chgData name="Jenny McConnel" userId="94656fe5-1a11-4cad-b8c4-f6d997e26838" providerId="ADAL" clId="{10CA24A4-C8FF-40C6-A661-63625623A4FC}" dt="2023-01-03T15:07:44.900" v="532" actId="47"/>
        <pc:sldMkLst>
          <pc:docMk/>
          <pc:sldMk cId="2019983350" sldId="313"/>
        </pc:sldMkLst>
      </pc:sldChg>
      <pc:sldChg chg="delSp modSp mod ord">
        <pc:chgData name="Jenny McConnel" userId="94656fe5-1a11-4cad-b8c4-f6d997e26838" providerId="ADAL" clId="{10CA24A4-C8FF-40C6-A661-63625623A4FC}" dt="2023-01-03T14:50:29.944" v="524"/>
        <pc:sldMkLst>
          <pc:docMk/>
          <pc:sldMk cId="1513932043" sldId="314"/>
        </pc:sldMkLst>
        <pc:spChg chg="del">
          <ac:chgData name="Jenny McConnel" userId="94656fe5-1a11-4cad-b8c4-f6d997e26838" providerId="ADAL" clId="{10CA24A4-C8FF-40C6-A661-63625623A4FC}" dt="2023-01-03T14:45:15.046" v="258" actId="478"/>
          <ac:spMkLst>
            <pc:docMk/>
            <pc:sldMk cId="1513932043" sldId="314"/>
            <ac:spMk id="2" creationId="{BCC37D65-AAE8-404A-B4CD-A34C5A3C8218}"/>
          </ac:spMkLst>
        </pc:spChg>
        <pc:spChg chg="mod">
          <ac:chgData name="Jenny McConnel" userId="94656fe5-1a11-4cad-b8c4-f6d997e26838" providerId="ADAL" clId="{10CA24A4-C8FF-40C6-A661-63625623A4FC}" dt="2023-01-03T14:43:49.365" v="244" actId="20577"/>
          <ac:spMkLst>
            <pc:docMk/>
            <pc:sldMk cId="1513932043" sldId="314"/>
            <ac:spMk id="4" creationId="{37BD0837-DE42-4FD9-8860-FDBF3AE0F2D7}"/>
          </ac:spMkLst>
        </pc:spChg>
      </pc:sldChg>
      <pc:sldChg chg="del">
        <pc:chgData name="Jenny McConnel" userId="94656fe5-1a11-4cad-b8c4-f6d997e26838" providerId="ADAL" clId="{10CA24A4-C8FF-40C6-A661-63625623A4FC}" dt="2023-01-03T15:08:05.870" v="537" actId="47"/>
        <pc:sldMkLst>
          <pc:docMk/>
          <pc:sldMk cId="2406662981" sldId="315"/>
        </pc:sldMkLst>
      </pc:sldChg>
      <pc:sldChg chg="delSp modSp new mod">
        <pc:chgData name="Jenny McConnel" userId="94656fe5-1a11-4cad-b8c4-f6d997e26838" providerId="ADAL" clId="{10CA24A4-C8FF-40C6-A661-63625623A4FC}" dt="2023-01-03T14:46:20.831" v="286" actId="20577"/>
        <pc:sldMkLst>
          <pc:docMk/>
          <pc:sldMk cId="3030086021" sldId="316"/>
        </pc:sldMkLst>
        <pc:spChg chg="mod">
          <ac:chgData name="Jenny McConnel" userId="94656fe5-1a11-4cad-b8c4-f6d997e26838" providerId="ADAL" clId="{10CA24A4-C8FF-40C6-A661-63625623A4FC}" dt="2023-01-03T14:46:20.831" v="286" actId="20577"/>
          <ac:spMkLst>
            <pc:docMk/>
            <pc:sldMk cId="3030086021" sldId="316"/>
            <ac:spMk id="2" creationId="{35D7A488-A85B-F020-20C9-1FE565332F81}"/>
          </ac:spMkLst>
        </pc:spChg>
        <pc:spChg chg="del">
          <ac:chgData name="Jenny McConnel" userId="94656fe5-1a11-4cad-b8c4-f6d997e26838" providerId="ADAL" clId="{10CA24A4-C8FF-40C6-A661-63625623A4FC}" dt="2023-01-03T14:45:00.194" v="257" actId="478"/>
          <ac:spMkLst>
            <pc:docMk/>
            <pc:sldMk cId="3030086021" sldId="316"/>
            <ac:spMk id="3" creationId="{FBF7B1A7-17E7-951C-E147-263C83B354CA}"/>
          </ac:spMkLst>
        </pc:spChg>
      </pc:sldChg>
      <pc:sldChg chg="add del">
        <pc:chgData name="Jenny McConnel" userId="94656fe5-1a11-4cad-b8c4-f6d997e26838" providerId="ADAL" clId="{10CA24A4-C8FF-40C6-A661-63625623A4FC}" dt="2023-01-03T14:44:48.567" v="249"/>
        <pc:sldMkLst>
          <pc:docMk/>
          <pc:sldMk cId="3914532990" sldId="316"/>
        </pc:sldMkLst>
      </pc:sldChg>
      <pc:sldChg chg="modSp add mod">
        <pc:chgData name="Jenny McConnel" userId="94656fe5-1a11-4cad-b8c4-f6d997e26838" providerId="ADAL" clId="{10CA24A4-C8FF-40C6-A661-63625623A4FC}" dt="2023-01-03T14:48:12.858" v="339" actId="20577"/>
        <pc:sldMkLst>
          <pc:docMk/>
          <pc:sldMk cId="145440339" sldId="317"/>
        </pc:sldMkLst>
        <pc:spChg chg="mod">
          <ac:chgData name="Jenny McConnel" userId="94656fe5-1a11-4cad-b8c4-f6d997e26838" providerId="ADAL" clId="{10CA24A4-C8FF-40C6-A661-63625623A4FC}" dt="2023-01-03T14:48:12.858" v="339" actId="20577"/>
          <ac:spMkLst>
            <pc:docMk/>
            <pc:sldMk cId="145440339" sldId="317"/>
            <ac:spMk id="2" creationId="{35D7A488-A85B-F020-20C9-1FE565332F81}"/>
          </ac:spMkLst>
        </pc:spChg>
      </pc:sldChg>
      <pc:sldChg chg="delSp modSp new mod">
        <pc:chgData name="Jenny McConnel" userId="94656fe5-1a11-4cad-b8c4-f6d997e26838" providerId="ADAL" clId="{10CA24A4-C8FF-40C6-A661-63625623A4FC}" dt="2023-01-03T14:50:21.909" v="522" actId="27636"/>
        <pc:sldMkLst>
          <pc:docMk/>
          <pc:sldMk cId="2990602257" sldId="318"/>
        </pc:sldMkLst>
        <pc:spChg chg="mod">
          <ac:chgData name="Jenny McConnel" userId="94656fe5-1a11-4cad-b8c4-f6d997e26838" providerId="ADAL" clId="{10CA24A4-C8FF-40C6-A661-63625623A4FC}" dt="2023-01-03T14:50:21.909" v="522" actId="27636"/>
          <ac:spMkLst>
            <pc:docMk/>
            <pc:sldMk cId="2990602257" sldId="318"/>
            <ac:spMk id="2" creationId="{9EFD20B5-115D-CF19-439D-9B370E652419}"/>
          </ac:spMkLst>
        </pc:spChg>
        <pc:spChg chg="del">
          <ac:chgData name="Jenny McConnel" userId="94656fe5-1a11-4cad-b8c4-f6d997e26838" providerId="ADAL" clId="{10CA24A4-C8FF-40C6-A661-63625623A4FC}" dt="2023-01-03T14:48:52.509" v="353" actId="478"/>
          <ac:spMkLst>
            <pc:docMk/>
            <pc:sldMk cId="2990602257" sldId="318"/>
            <ac:spMk id="3" creationId="{61D5329B-B267-1A29-CF07-042EE3C177EE}"/>
          </ac:spMkLst>
        </pc:spChg>
      </pc:sldChg>
      <pc:sldChg chg="addSp delSp modSp new mod">
        <pc:chgData name="Jenny McConnel" userId="94656fe5-1a11-4cad-b8c4-f6d997e26838" providerId="ADAL" clId="{10CA24A4-C8FF-40C6-A661-63625623A4FC}" dt="2023-01-10T16:02:50.163" v="7186" actId="20577"/>
        <pc:sldMkLst>
          <pc:docMk/>
          <pc:sldMk cId="2287844346" sldId="319"/>
        </pc:sldMkLst>
        <pc:spChg chg="del mod">
          <ac:chgData name="Jenny McConnel" userId="94656fe5-1a11-4cad-b8c4-f6d997e26838" providerId="ADAL" clId="{10CA24A4-C8FF-40C6-A661-63625623A4FC}" dt="2023-01-03T15:11:41.716" v="657" actId="478"/>
          <ac:spMkLst>
            <pc:docMk/>
            <pc:sldMk cId="2287844346" sldId="319"/>
            <ac:spMk id="2" creationId="{B8C2F46A-E1C9-3DFB-B329-80FE5A4E9BC5}"/>
          </ac:spMkLst>
        </pc:spChg>
        <pc:spChg chg="mod">
          <ac:chgData name="Jenny McConnel" userId="94656fe5-1a11-4cad-b8c4-f6d997e26838" providerId="ADAL" clId="{10CA24A4-C8FF-40C6-A661-63625623A4FC}" dt="2023-01-03T15:11:17.416" v="562" actId="20577"/>
          <ac:spMkLst>
            <pc:docMk/>
            <pc:sldMk cId="2287844346" sldId="319"/>
            <ac:spMk id="3" creationId="{31027B9D-4DD2-618B-EA03-0116711E783B}"/>
          </ac:spMkLst>
        </pc:spChg>
        <pc:spChg chg="add del mod">
          <ac:chgData name="Jenny McConnel" userId="94656fe5-1a11-4cad-b8c4-f6d997e26838" providerId="ADAL" clId="{10CA24A4-C8FF-40C6-A661-63625623A4FC}" dt="2023-01-03T15:11:45.061" v="658" actId="478"/>
          <ac:spMkLst>
            <pc:docMk/>
            <pc:sldMk cId="2287844346" sldId="319"/>
            <ac:spMk id="5" creationId="{E409B493-B3E3-C9D8-4916-E80EDBD71560}"/>
          </ac:spMkLst>
        </pc:spChg>
        <pc:graphicFrameChg chg="add mod modGraphic">
          <ac:chgData name="Jenny McConnel" userId="94656fe5-1a11-4cad-b8c4-f6d997e26838" providerId="ADAL" clId="{10CA24A4-C8FF-40C6-A661-63625623A4FC}" dt="2023-01-10T16:02:50.163" v="7186" actId="20577"/>
          <ac:graphicFrameMkLst>
            <pc:docMk/>
            <pc:sldMk cId="2287844346" sldId="319"/>
            <ac:graphicFrameMk id="6" creationId="{C3288E47-4707-323B-BBF9-68B6636E92C3}"/>
          </ac:graphicFrameMkLst>
        </pc:graphicFrameChg>
      </pc:sldChg>
      <pc:sldChg chg="modSp new del mod">
        <pc:chgData name="Jenny McConnel" userId="94656fe5-1a11-4cad-b8c4-f6d997e26838" providerId="ADAL" clId="{10CA24A4-C8FF-40C6-A661-63625623A4FC}" dt="2023-01-03T15:21:06.527" v="1334" actId="47"/>
        <pc:sldMkLst>
          <pc:docMk/>
          <pc:sldMk cId="267735138" sldId="320"/>
        </pc:sldMkLst>
        <pc:spChg chg="mod">
          <ac:chgData name="Jenny McConnel" userId="94656fe5-1a11-4cad-b8c4-f6d997e26838" providerId="ADAL" clId="{10CA24A4-C8FF-40C6-A661-63625623A4FC}" dt="2023-01-03T15:20:52.568" v="1332" actId="20577"/>
          <ac:spMkLst>
            <pc:docMk/>
            <pc:sldMk cId="267735138" sldId="320"/>
            <ac:spMk id="2" creationId="{E9F9E5E3-AA6A-B7F9-C9DE-097DA39AA4FF}"/>
          </ac:spMkLst>
        </pc:spChg>
      </pc:sldChg>
      <pc:sldChg chg="modSp new mod">
        <pc:chgData name="Jenny McConnel" userId="94656fe5-1a11-4cad-b8c4-f6d997e26838" providerId="ADAL" clId="{10CA24A4-C8FF-40C6-A661-63625623A4FC}" dt="2023-01-03T15:21:14.878" v="1381" actId="20577"/>
        <pc:sldMkLst>
          <pc:docMk/>
          <pc:sldMk cId="354377790" sldId="321"/>
        </pc:sldMkLst>
        <pc:spChg chg="mod">
          <ac:chgData name="Jenny McConnel" userId="94656fe5-1a11-4cad-b8c4-f6d997e26838" providerId="ADAL" clId="{10CA24A4-C8FF-40C6-A661-63625623A4FC}" dt="2023-01-03T15:21:14.878" v="1381" actId="20577"/>
          <ac:spMkLst>
            <pc:docMk/>
            <pc:sldMk cId="354377790" sldId="321"/>
            <ac:spMk id="2" creationId="{2B1D3837-F0F0-5D28-D86B-082A27FB87C5}"/>
          </ac:spMkLst>
        </pc:spChg>
      </pc:sldChg>
      <pc:sldChg chg="modSp new mod modNotesTx">
        <pc:chgData name="Jenny McConnel" userId="94656fe5-1a11-4cad-b8c4-f6d997e26838" providerId="ADAL" clId="{10CA24A4-C8FF-40C6-A661-63625623A4FC}" dt="2023-01-10T15:49:53.173" v="7075" actId="20577"/>
        <pc:sldMkLst>
          <pc:docMk/>
          <pc:sldMk cId="1596105768" sldId="322"/>
        </pc:sldMkLst>
        <pc:spChg chg="mod">
          <ac:chgData name="Jenny McConnel" userId="94656fe5-1a11-4cad-b8c4-f6d997e26838" providerId="ADAL" clId="{10CA24A4-C8FF-40C6-A661-63625623A4FC}" dt="2023-01-09T13:54:04.845" v="5222" actId="20577"/>
          <ac:spMkLst>
            <pc:docMk/>
            <pc:sldMk cId="1596105768" sldId="322"/>
            <ac:spMk id="2" creationId="{B55509E7-85EE-ACCB-B2D1-C3FB91FE44DE}"/>
          </ac:spMkLst>
        </pc:spChg>
        <pc:spChg chg="mod">
          <ac:chgData name="Jenny McConnel" userId="94656fe5-1a11-4cad-b8c4-f6d997e26838" providerId="ADAL" clId="{10CA24A4-C8FF-40C6-A661-63625623A4FC}" dt="2023-01-03T16:29:26.666" v="1509" actId="20577"/>
          <ac:spMkLst>
            <pc:docMk/>
            <pc:sldMk cId="1596105768" sldId="322"/>
            <ac:spMk id="3" creationId="{A1D7263E-B9F7-68CD-A94F-BF1E02B176C6}"/>
          </ac:spMkLst>
        </pc:spChg>
      </pc:sldChg>
      <pc:sldChg chg="addSp modSp new mod">
        <pc:chgData name="Jenny McConnel" userId="94656fe5-1a11-4cad-b8c4-f6d997e26838" providerId="ADAL" clId="{10CA24A4-C8FF-40C6-A661-63625623A4FC}" dt="2023-01-10T12:37:20.381" v="5983" actId="14100"/>
        <pc:sldMkLst>
          <pc:docMk/>
          <pc:sldMk cId="1459565447" sldId="323"/>
        </pc:sldMkLst>
        <pc:spChg chg="mod">
          <ac:chgData name="Jenny McConnel" userId="94656fe5-1a11-4cad-b8c4-f6d997e26838" providerId="ADAL" clId="{10CA24A4-C8FF-40C6-A661-63625623A4FC}" dt="2023-01-10T12:37:15.823" v="5981" actId="14100"/>
          <ac:spMkLst>
            <pc:docMk/>
            <pc:sldMk cId="1459565447" sldId="323"/>
            <ac:spMk id="2" creationId="{ED79D9E3-F515-B3A6-DA81-43FC7B1CE7A7}"/>
          </ac:spMkLst>
        </pc:spChg>
        <pc:spChg chg="mod">
          <ac:chgData name="Jenny McConnel" userId="94656fe5-1a11-4cad-b8c4-f6d997e26838" providerId="ADAL" clId="{10CA24A4-C8FF-40C6-A661-63625623A4FC}" dt="2023-01-09T13:03:53.921" v="4121" actId="20577"/>
          <ac:spMkLst>
            <pc:docMk/>
            <pc:sldMk cId="1459565447" sldId="323"/>
            <ac:spMk id="3" creationId="{725DF3EB-A373-80BF-6763-19BF52B4274D}"/>
          </ac:spMkLst>
        </pc:spChg>
        <pc:picChg chg="add mod">
          <ac:chgData name="Jenny McConnel" userId="94656fe5-1a11-4cad-b8c4-f6d997e26838" providerId="ADAL" clId="{10CA24A4-C8FF-40C6-A661-63625623A4FC}" dt="2023-01-10T12:37:20.381" v="5983" actId="14100"/>
          <ac:picMkLst>
            <pc:docMk/>
            <pc:sldMk cId="1459565447" sldId="323"/>
            <ac:picMk id="1026" creationId="{DB76B9DD-3CBD-B599-B1A7-6E50070E244A}"/>
          </ac:picMkLst>
        </pc:picChg>
      </pc:sldChg>
      <pc:sldChg chg="modSp new del mod">
        <pc:chgData name="Jenny McConnel" userId="94656fe5-1a11-4cad-b8c4-f6d997e26838" providerId="ADAL" clId="{10CA24A4-C8FF-40C6-A661-63625623A4FC}" dt="2023-01-09T13:48:22.588" v="4372" actId="47"/>
        <pc:sldMkLst>
          <pc:docMk/>
          <pc:sldMk cId="2318222306" sldId="324"/>
        </pc:sldMkLst>
        <pc:spChg chg="mod">
          <ac:chgData name="Jenny McConnel" userId="94656fe5-1a11-4cad-b8c4-f6d997e26838" providerId="ADAL" clId="{10CA24A4-C8FF-40C6-A661-63625623A4FC}" dt="2023-01-09T13:04:11.240" v="4167" actId="20577"/>
          <ac:spMkLst>
            <pc:docMk/>
            <pc:sldMk cId="2318222306" sldId="324"/>
            <ac:spMk id="2" creationId="{C72AB9FD-32DA-6219-78CA-B0B4B54F2CD0}"/>
          </ac:spMkLst>
        </pc:spChg>
        <pc:spChg chg="mod">
          <ac:chgData name="Jenny McConnel" userId="94656fe5-1a11-4cad-b8c4-f6d997e26838" providerId="ADAL" clId="{10CA24A4-C8FF-40C6-A661-63625623A4FC}" dt="2023-01-09T13:03:44.498" v="4105" actId="20577"/>
          <ac:spMkLst>
            <pc:docMk/>
            <pc:sldMk cId="2318222306" sldId="324"/>
            <ac:spMk id="3" creationId="{AE7BA775-F981-3B3E-71CC-A2DDA3CB42F5}"/>
          </ac:spMkLst>
        </pc:spChg>
      </pc:sldChg>
      <pc:sldChg chg="modSp add del mod ord">
        <pc:chgData name="Jenny McConnel" userId="94656fe5-1a11-4cad-b8c4-f6d997e26838" providerId="ADAL" clId="{10CA24A4-C8FF-40C6-A661-63625623A4FC}" dt="2023-01-09T12:23:33.667" v="2700" actId="47"/>
        <pc:sldMkLst>
          <pc:docMk/>
          <pc:sldMk cId="4272183911" sldId="324"/>
        </pc:sldMkLst>
        <pc:spChg chg="mod">
          <ac:chgData name="Jenny McConnel" userId="94656fe5-1a11-4cad-b8c4-f6d997e26838" providerId="ADAL" clId="{10CA24A4-C8FF-40C6-A661-63625623A4FC}" dt="2023-01-09T12:23:04.234" v="2677" actId="21"/>
          <ac:spMkLst>
            <pc:docMk/>
            <pc:sldMk cId="4272183911" sldId="324"/>
            <ac:spMk id="2" creationId="{ED79D9E3-F515-B3A6-DA81-43FC7B1CE7A7}"/>
          </ac:spMkLst>
        </pc:spChg>
        <pc:spChg chg="mod">
          <ac:chgData name="Jenny McConnel" userId="94656fe5-1a11-4cad-b8c4-f6d997e26838" providerId="ADAL" clId="{10CA24A4-C8FF-40C6-A661-63625623A4FC}" dt="2023-01-09T12:08:47.309" v="2618" actId="20577"/>
          <ac:spMkLst>
            <pc:docMk/>
            <pc:sldMk cId="4272183911" sldId="324"/>
            <ac:spMk id="3" creationId="{725DF3EB-A373-80BF-6763-19BF52B4274D}"/>
          </ac:spMkLst>
        </pc:spChg>
      </pc:sldChg>
      <pc:sldChg chg="addSp delSp modSp new mod ord">
        <pc:chgData name="Jenny McConnel" userId="94656fe5-1a11-4cad-b8c4-f6d997e26838" providerId="ADAL" clId="{10CA24A4-C8FF-40C6-A661-63625623A4FC}" dt="2023-01-09T13:03:48.043" v="4108" actId="20577"/>
        <pc:sldMkLst>
          <pc:docMk/>
          <pc:sldMk cId="3218171055" sldId="325"/>
        </pc:sldMkLst>
        <pc:spChg chg="del mod">
          <ac:chgData name="Jenny McConnel" userId="94656fe5-1a11-4cad-b8c4-f6d997e26838" providerId="ADAL" clId="{10CA24A4-C8FF-40C6-A661-63625623A4FC}" dt="2023-01-09T12:39:02.094" v="3349" actId="478"/>
          <ac:spMkLst>
            <pc:docMk/>
            <pc:sldMk cId="3218171055" sldId="325"/>
            <ac:spMk id="2" creationId="{CB9A9C71-F8D5-4A09-E10E-84C52184C88E}"/>
          </ac:spMkLst>
        </pc:spChg>
        <pc:spChg chg="mod">
          <ac:chgData name="Jenny McConnel" userId="94656fe5-1a11-4cad-b8c4-f6d997e26838" providerId="ADAL" clId="{10CA24A4-C8FF-40C6-A661-63625623A4FC}" dt="2023-01-09T13:03:48.043" v="4108" actId="20577"/>
          <ac:spMkLst>
            <pc:docMk/>
            <pc:sldMk cId="3218171055" sldId="325"/>
            <ac:spMk id="3" creationId="{2440A7A9-85D6-398D-0C23-DEB746A8CB33}"/>
          </ac:spMkLst>
        </pc:spChg>
        <pc:spChg chg="add mod">
          <ac:chgData name="Jenny McConnel" userId="94656fe5-1a11-4cad-b8c4-f6d997e26838" providerId="ADAL" clId="{10CA24A4-C8FF-40C6-A661-63625623A4FC}" dt="2023-01-09T12:49:40.758" v="3964" actId="20577"/>
          <ac:spMkLst>
            <pc:docMk/>
            <pc:sldMk cId="3218171055" sldId="325"/>
            <ac:spMk id="5" creationId="{33202E7F-4E52-871C-579D-5F90D239EF23}"/>
          </ac:spMkLst>
        </pc:spChg>
        <pc:graphicFrameChg chg="add mod modGraphic">
          <ac:chgData name="Jenny McConnel" userId="94656fe5-1a11-4cad-b8c4-f6d997e26838" providerId="ADAL" clId="{10CA24A4-C8FF-40C6-A661-63625623A4FC}" dt="2023-01-09T12:49:48.904" v="3965" actId="1076"/>
          <ac:graphicFrameMkLst>
            <pc:docMk/>
            <pc:sldMk cId="3218171055" sldId="325"/>
            <ac:graphicFrameMk id="4" creationId="{E5FA6A30-FEF6-6346-3781-B88D039E8B69}"/>
          </ac:graphicFrameMkLst>
        </pc:graphicFrameChg>
      </pc:sldChg>
      <pc:sldChg chg="modSp new mod modShow">
        <pc:chgData name="Jenny McConnel" userId="94656fe5-1a11-4cad-b8c4-f6d997e26838" providerId="ADAL" clId="{10CA24A4-C8FF-40C6-A661-63625623A4FC}" dt="2023-01-10T15:48:38.305" v="6606" actId="729"/>
        <pc:sldMkLst>
          <pc:docMk/>
          <pc:sldMk cId="879790671" sldId="326"/>
        </pc:sldMkLst>
        <pc:spChg chg="mod">
          <ac:chgData name="Jenny McConnel" userId="94656fe5-1a11-4cad-b8c4-f6d997e26838" providerId="ADAL" clId="{10CA24A4-C8FF-40C6-A661-63625623A4FC}" dt="2023-01-10T15:34:43.165" v="6040" actId="20577"/>
          <ac:spMkLst>
            <pc:docMk/>
            <pc:sldMk cId="879790671" sldId="326"/>
            <ac:spMk id="2" creationId="{8CBE3D5F-57DB-92FD-B8DB-7063A69FD6AB}"/>
          </ac:spMkLst>
        </pc:spChg>
        <pc:spChg chg="mod">
          <ac:chgData name="Jenny McConnel" userId="94656fe5-1a11-4cad-b8c4-f6d997e26838" providerId="ADAL" clId="{10CA24A4-C8FF-40C6-A661-63625623A4FC}" dt="2023-01-09T14:04:14.633" v="5311" actId="313"/>
          <ac:spMkLst>
            <pc:docMk/>
            <pc:sldMk cId="879790671" sldId="326"/>
            <ac:spMk id="3" creationId="{E43A576A-CB27-8C5F-857D-56DB530763D2}"/>
          </ac:spMkLst>
        </pc:spChg>
      </pc:sldChg>
      <pc:sldChg chg="addSp delSp modSp new mod setBg">
        <pc:chgData name="Jenny McConnel" userId="94656fe5-1a11-4cad-b8c4-f6d997e26838" providerId="ADAL" clId="{10CA24A4-C8FF-40C6-A661-63625623A4FC}" dt="2023-01-10T15:48:13.032" v="6605" actId="20577"/>
        <pc:sldMkLst>
          <pc:docMk/>
          <pc:sldMk cId="1697457722" sldId="327"/>
        </pc:sldMkLst>
        <pc:spChg chg="mod ord">
          <ac:chgData name="Jenny McConnel" userId="94656fe5-1a11-4cad-b8c4-f6d997e26838" providerId="ADAL" clId="{10CA24A4-C8FF-40C6-A661-63625623A4FC}" dt="2023-01-10T15:48:13.032" v="6605" actId="20577"/>
          <ac:spMkLst>
            <pc:docMk/>
            <pc:sldMk cId="1697457722" sldId="327"/>
            <ac:spMk id="2" creationId="{7C0176CE-123A-A462-57E2-CF8817C57AEC}"/>
          </ac:spMkLst>
        </pc:spChg>
        <pc:spChg chg="mod">
          <ac:chgData name="Jenny McConnel" userId="94656fe5-1a11-4cad-b8c4-f6d997e26838" providerId="ADAL" clId="{10CA24A4-C8FF-40C6-A661-63625623A4FC}" dt="2023-01-10T15:41:55.650" v="6400" actId="26606"/>
          <ac:spMkLst>
            <pc:docMk/>
            <pc:sldMk cId="1697457722" sldId="327"/>
            <ac:spMk id="3" creationId="{CF0A0DC8-450D-67A9-2290-1DC22694FA3F}"/>
          </ac:spMkLst>
        </pc:spChg>
        <pc:spChg chg="add del">
          <ac:chgData name="Jenny McConnel" userId="94656fe5-1a11-4cad-b8c4-f6d997e26838" providerId="ADAL" clId="{10CA24A4-C8FF-40C6-A661-63625623A4FC}" dt="2023-01-10T15:41:55.650" v="6400" actId="26606"/>
          <ac:spMkLst>
            <pc:docMk/>
            <pc:sldMk cId="1697457722" sldId="327"/>
            <ac:spMk id="2055" creationId="{45D37F4E-DDB4-456B-97E0-9937730A039F}"/>
          </ac:spMkLst>
        </pc:spChg>
        <pc:spChg chg="add del">
          <ac:chgData name="Jenny McConnel" userId="94656fe5-1a11-4cad-b8c4-f6d997e26838" providerId="ADAL" clId="{10CA24A4-C8FF-40C6-A661-63625623A4FC}" dt="2023-01-10T15:41:55.650" v="6400" actId="26606"/>
          <ac:spMkLst>
            <pc:docMk/>
            <pc:sldMk cId="1697457722" sldId="327"/>
            <ac:spMk id="2057" creationId="{B2DD41CD-8F47-4F56-AD12-4E2FF7696987}"/>
          </ac:spMkLst>
        </pc:spChg>
        <pc:picChg chg="add mod">
          <ac:chgData name="Jenny McConnel" userId="94656fe5-1a11-4cad-b8c4-f6d997e26838" providerId="ADAL" clId="{10CA24A4-C8FF-40C6-A661-63625623A4FC}" dt="2023-01-10T15:44:57.552" v="6413" actId="207"/>
          <ac:picMkLst>
            <pc:docMk/>
            <pc:sldMk cId="1697457722" sldId="327"/>
            <ac:picMk id="5" creationId="{1CE6E8EE-BC12-D7CB-19DA-322244997F4F}"/>
          </ac:picMkLst>
        </pc:picChg>
        <pc:picChg chg="add mod">
          <ac:chgData name="Jenny McConnel" userId="94656fe5-1a11-4cad-b8c4-f6d997e26838" providerId="ADAL" clId="{10CA24A4-C8FF-40C6-A661-63625623A4FC}" dt="2023-01-10T15:44:50.871" v="6412" actId="14100"/>
          <ac:picMkLst>
            <pc:docMk/>
            <pc:sldMk cId="1697457722" sldId="327"/>
            <ac:picMk id="2050" creationId="{AD4F5B52-0B88-7866-FAB1-87C35C794B7A}"/>
          </ac:picMkLst>
        </pc:picChg>
      </pc:sldChg>
      <pc:sldChg chg="modSp new mod">
        <pc:chgData name="Jenny McConnel" userId="94656fe5-1a11-4cad-b8c4-f6d997e26838" providerId="ADAL" clId="{10CA24A4-C8FF-40C6-A661-63625623A4FC}" dt="2023-01-10T15:55:28.992" v="7184" actId="14100"/>
        <pc:sldMkLst>
          <pc:docMk/>
          <pc:sldMk cId="2870329382" sldId="328"/>
        </pc:sldMkLst>
        <pc:spChg chg="mod">
          <ac:chgData name="Jenny McConnel" userId="94656fe5-1a11-4cad-b8c4-f6d997e26838" providerId="ADAL" clId="{10CA24A4-C8FF-40C6-A661-63625623A4FC}" dt="2023-01-10T15:53:58.719" v="7109" actId="122"/>
          <ac:spMkLst>
            <pc:docMk/>
            <pc:sldMk cId="2870329382" sldId="328"/>
            <ac:spMk id="2" creationId="{8367002B-9152-4B04-79EA-70A1F05E0337}"/>
          </ac:spMkLst>
        </pc:spChg>
        <pc:spChg chg="mod">
          <ac:chgData name="Jenny McConnel" userId="94656fe5-1a11-4cad-b8c4-f6d997e26838" providerId="ADAL" clId="{10CA24A4-C8FF-40C6-A661-63625623A4FC}" dt="2023-01-10T15:54:17.622" v="7114" actId="114"/>
          <ac:spMkLst>
            <pc:docMk/>
            <pc:sldMk cId="2870329382" sldId="328"/>
            <ac:spMk id="3" creationId="{34895E61-557F-8B2C-C17F-B6E472890CC8}"/>
          </ac:spMkLst>
        </pc:spChg>
        <pc:spChg chg="mod">
          <ac:chgData name="Jenny McConnel" userId="94656fe5-1a11-4cad-b8c4-f6d997e26838" providerId="ADAL" clId="{10CA24A4-C8FF-40C6-A661-63625623A4FC}" dt="2023-01-10T15:55:28.992" v="7184" actId="14100"/>
          <ac:spMkLst>
            <pc:docMk/>
            <pc:sldMk cId="2870329382" sldId="328"/>
            <ac:spMk id="4" creationId="{8734BA5B-BD17-8C20-E2A0-43DAD4B97E19}"/>
          </ac:spMkLst>
        </pc:spChg>
      </pc:sldChg>
    </pc:docChg>
  </pc:docChgLst>
  <pc:docChgLst>
    <pc:chgData name="Jenny McConnel" userId="94656fe5-1a11-4cad-b8c4-f6d997e26838" providerId="ADAL" clId="{63B2AB2E-0E53-4976-A1B8-A660CCF21EB5}"/>
    <pc:docChg chg="delSld modSld delSection modSection">
      <pc:chgData name="Jenny McConnel" userId="94656fe5-1a11-4cad-b8c4-f6d997e26838" providerId="ADAL" clId="{63B2AB2E-0E53-4976-A1B8-A660CCF21EB5}" dt="2023-02-07T11:21:45.595" v="16" actId="17851"/>
      <pc:docMkLst>
        <pc:docMk/>
      </pc:docMkLst>
      <pc:sldChg chg="del">
        <pc:chgData name="Jenny McConnel" userId="94656fe5-1a11-4cad-b8c4-f6d997e26838" providerId="ADAL" clId="{63B2AB2E-0E53-4976-A1B8-A660CCF21EB5}" dt="2023-02-07T11:21:41.095" v="15" actId="47"/>
        <pc:sldMkLst>
          <pc:docMk/>
          <pc:sldMk cId="2344536544" sldId="270"/>
        </pc:sldMkLst>
      </pc:sldChg>
      <pc:sldChg chg="modNotesTx">
        <pc:chgData name="Jenny McConnel" userId="94656fe5-1a11-4cad-b8c4-f6d997e26838" providerId="ADAL" clId="{63B2AB2E-0E53-4976-A1B8-A660CCF21EB5}" dt="2023-02-07T11:20:53.376" v="4" actId="6549"/>
        <pc:sldMkLst>
          <pc:docMk/>
          <pc:sldMk cId="406901953" sldId="277"/>
        </pc:sldMkLst>
      </pc:sldChg>
      <pc:sldChg chg="del">
        <pc:chgData name="Jenny McConnel" userId="94656fe5-1a11-4cad-b8c4-f6d997e26838" providerId="ADAL" clId="{63B2AB2E-0E53-4976-A1B8-A660CCF21EB5}" dt="2023-02-07T11:20:46.589" v="2" actId="47"/>
        <pc:sldMkLst>
          <pc:docMk/>
          <pc:sldMk cId="2177184827" sldId="283"/>
        </pc:sldMkLst>
      </pc:sldChg>
      <pc:sldChg chg="del">
        <pc:chgData name="Jenny McConnel" userId="94656fe5-1a11-4cad-b8c4-f6d997e26838" providerId="ADAL" clId="{63B2AB2E-0E53-4976-A1B8-A660CCF21EB5}" dt="2023-02-07T11:21:02.865" v="6" actId="47"/>
        <pc:sldMkLst>
          <pc:docMk/>
          <pc:sldMk cId="3873198263" sldId="286"/>
        </pc:sldMkLst>
      </pc:sldChg>
      <pc:sldChg chg="del">
        <pc:chgData name="Jenny McConnel" userId="94656fe5-1a11-4cad-b8c4-f6d997e26838" providerId="ADAL" clId="{63B2AB2E-0E53-4976-A1B8-A660CCF21EB5}" dt="2023-02-07T11:21:04.972" v="7" actId="47"/>
        <pc:sldMkLst>
          <pc:docMk/>
          <pc:sldMk cId="3838869606" sldId="287"/>
        </pc:sldMkLst>
      </pc:sldChg>
      <pc:sldChg chg="modNotesTx">
        <pc:chgData name="Jenny McConnel" userId="94656fe5-1a11-4cad-b8c4-f6d997e26838" providerId="ADAL" clId="{63B2AB2E-0E53-4976-A1B8-A660CCF21EB5}" dt="2023-02-07T11:20:58.596" v="5" actId="6549"/>
        <pc:sldMkLst>
          <pc:docMk/>
          <pc:sldMk cId="1385092647" sldId="289"/>
        </pc:sldMkLst>
      </pc:sldChg>
      <pc:sldChg chg="modNotesTx">
        <pc:chgData name="Jenny McConnel" userId="94656fe5-1a11-4cad-b8c4-f6d997e26838" providerId="ADAL" clId="{63B2AB2E-0E53-4976-A1B8-A660CCF21EB5}" dt="2023-02-07T11:20:37.929" v="0" actId="20577"/>
        <pc:sldMkLst>
          <pc:docMk/>
          <pc:sldMk cId="1417420234" sldId="291"/>
        </pc:sldMkLst>
      </pc:sldChg>
      <pc:sldChg chg="modNotesTx">
        <pc:chgData name="Jenny McConnel" userId="94656fe5-1a11-4cad-b8c4-f6d997e26838" providerId="ADAL" clId="{63B2AB2E-0E53-4976-A1B8-A660CCF21EB5}" dt="2023-02-07T11:20:44.786" v="1" actId="6549"/>
        <pc:sldMkLst>
          <pc:docMk/>
          <pc:sldMk cId="2196171719" sldId="292"/>
        </pc:sldMkLst>
      </pc:sldChg>
      <pc:sldChg chg="modNotesTx">
        <pc:chgData name="Jenny McConnel" userId="94656fe5-1a11-4cad-b8c4-f6d997e26838" providerId="ADAL" clId="{63B2AB2E-0E53-4976-A1B8-A660CCF21EB5}" dt="2023-02-07T11:21:08.325" v="8" actId="6549"/>
        <pc:sldMkLst>
          <pc:docMk/>
          <pc:sldMk cId="1827955176" sldId="293"/>
        </pc:sldMkLst>
      </pc:sldChg>
      <pc:sldChg chg="modNotesTx">
        <pc:chgData name="Jenny McConnel" userId="94656fe5-1a11-4cad-b8c4-f6d997e26838" providerId="ADAL" clId="{63B2AB2E-0E53-4976-A1B8-A660CCF21EB5}" dt="2023-02-07T11:21:12.684" v="9" actId="6549"/>
        <pc:sldMkLst>
          <pc:docMk/>
          <pc:sldMk cId="724433364" sldId="294"/>
        </pc:sldMkLst>
      </pc:sldChg>
      <pc:sldChg chg="modNotesTx">
        <pc:chgData name="Jenny McConnel" userId="94656fe5-1a11-4cad-b8c4-f6d997e26838" providerId="ADAL" clId="{63B2AB2E-0E53-4976-A1B8-A660CCF21EB5}" dt="2023-02-07T11:21:37.900" v="14" actId="6549"/>
        <pc:sldMkLst>
          <pc:docMk/>
          <pc:sldMk cId="1551373427" sldId="304"/>
        </pc:sldMkLst>
      </pc:sldChg>
      <pc:sldChg chg="modNotesTx">
        <pc:chgData name="Jenny McConnel" userId="94656fe5-1a11-4cad-b8c4-f6d997e26838" providerId="ADAL" clId="{63B2AB2E-0E53-4976-A1B8-A660CCF21EB5}" dt="2023-02-07T11:21:16.686" v="10" actId="6549"/>
        <pc:sldMkLst>
          <pc:docMk/>
          <pc:sldMk cId="1825918521" sldId="308"/>
        </pc:sldMkLst>
      </pc:sldChg>
      <pc:sldChg chg="del">
        <pc:chgData name="Jenny McConnel" userId="94656fe5-1a11-4cad-b8c4-f6d997e26838" providerId="ADAL" clId="{63B2AB2E-0E53-4976-A1B8-A660CCF21EB5}" dt="2023-02-07T11:21:18.288" v="11" actId="47"/>
        <pc:sldMkLst>
          <pc:docMk/>
          <pc:sldMk cId="964840036" sldId="309"/>
        </pc:sldMkLst>
      </pc:sldChg>
      <pc:sldChg chg="del">
        <pc:chgData name="Jenny McConnel" userId="94656fe5-1a11-4cad-b8c4-f6d997e26838" providerId="ADAL" clId="{63B2AB2E-0E53-4976-A1B8-A660CCF21EB5}" dt="2023-02-07T11:20:47.601" v="3" actId="47"/>
        <pc:sldMkLst>
          <pc:docMk/>
          <pc:sldMk cId="1053485883" sldId="311"/>
        </pc:sldMkLst>
      </pc:sldChg>
      <pc:sldChg chg="modNotesTx">
        <pc:chgData name="Jenny McConnel" userId="94656fe5-1a11-4cad-b8c4-f6d997e26838" providerId="ADAL" clId="{63B2AB2E-0E53-4976-A1B8-A660CCF21EB5}" dt="2023-02-07T11:21:24.526" v="12" actId="6549"/>
        <pc:sldMkLst>
          <pc:docMk/>
          <pc:sldMk cId="1596105768" sldId="322"/>
        </pc:sldMkLst>
      </pc:sldChg>
      <pc:sldChg chg="del">
        <pc:chgData name="Jenny McConnel" userId="94656fe5-1a11-4cad-b8c4-f6d997e26838" providerId="ADAL" clId="{63B2AB2E-0E53-4976-A1B8-A660CCF21EB5}" dt="2023-02-07T11:21:29.231" v="13" actId="47"/>
        <pc:sldMkLst>
          <pc:docMk/>
          <pc:sldMk cId="879790671" sldId="326"/>
        </pc:sldMkLst>
      </pc:sldChg>
      <pc:sldMasterChg chg="delSldLayout">
        <pc:chgData name="Jenny McConnel" userId="94656fe5-1a11-4cad-b8c4-f6d997e26838" providerId="ADAL" clId="{63B2AB2E-0E53-4976-A1B8-A660CCF21EB5}" dt="2023-02-07T11:21:41.095" v="15" actId="47"/>
        <pc:sldMasterMkLst>
          <pc:docMk/>
          <pc:sldMasterMk cId="249463332" sldId="2147483648"/>
        </pc:sldMasterMkLst>
        <pc:sldLayoutChg chg="del">
          <pc:chgData name="Jenny McConnel" userId="94656fe5-1a11-4cad-b8c4-f6d997e26838" providerId="ADAL" clId="{63B2AB2E-0E53-4976-A1B8-A660CCF21EB5}" dt="2023-02-07T11:21:02.865" v="6" actId="47"/>
          <pc:sldLayoutMkLst>
            <pc:docMk/>
            <pc:sldMasterMk cId="249463332" sldId="2147483648"/>
            <pc:sldLayoutMk cId="3125211315" sldId="2147483661"/>
          </pc:sldLayoutMkLst>
        </pc:sldLayoutChg>
        <pc:sldLayoutChg chg="del">
          <pc:chgData name="Jenny McConnel" userId="94656fe5-1a11-4cad-b8c4-f6d997e26838" providerId="ADAL" clId="{63B2AB2E-0E53-4976-A1B8-A660CCF21EB5}" dt="2023-02-07T11:21:41.095" v="15" actId="47"/>
          <pc:sldLayoutMkLst>
            <pc:docMk/>
            <pc:sldMasterMk cId="249463332" sldId="2147483648"/>
            <pc:sldLayoutMk cId="545021402" sldId="214748367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F2E52-25F6-4C84-A238-82618B663E3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22056A-745A-4FBD-B5BC-3F16D6B8D4E8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/>
            <a:t>Assessments</a:t>
          </a:r>
        </a:p>
      </dgm:t>
    </dgm:pt>
    <dgm:pt modelId="{B36FBC7A-9228-4D3B-8874-33EF274ACB98}" type="parTrans" cxnId="{2EB49A87-1AC5-4B4C-B446-1D11B6963302}">
      <dgm:prSet/>
      <dgm:spPr/>
      <dgm:t>
        <a:bodyPr/>
        <a:lstStyle/>
        <a:p>
          <a:endParaRPr lang="en-GB"/>
        </a:p>
      </dgm:t>
    </dgm:pt>
    <dgm:pt modelId="{8B0B0EF7-7F58-486A-BCC0-7EE692F26AFB}" type="sibTrans" cxnId="{2EB49A87-1AC5-4B4C-B446-1D11B6963302}">
      <dgm:prSet/>
      <dgm:spPr/>
      <dgm:t>
        <a:bodyPr/>
        <a:lstStyle/>
        <a:p>
          <a:endParaRPr lang="en-GB"/>
        </a:p>
      </dgm:t>
    </dgm:pt>
    <dgm:pt modelId="{47EC414A-47EE-4DDF-80B6-FB7F9C80B8E7}">
      <dgm:prSet phldrT="[Text]"/>
      <dgm:spPr/>
      <dgm:t>
        <a:bodyPr/>
        <a:lstStyle/>
        <a:p>
          <a:r>
            <a:rPr lang="en-GB" dirty="0"/>
            <a:t>PSB’s draft well-being plan</a:t>
          </a:r>
        </a:p>
      </dgm:t>
    </dgm:pt>
    <dgm:pt modelId="{ABAD03E0-0F00-4241-8DD0-36DFAC5038F5}" type="parTrans" cxnId="{042AD555-0DA3-4334-B59A-3A4956C44F50}">
      <dgm:prSet/>
      <dgm:spPr/>
      <dgm:t>
        <a:bodyPr/>
        <a:lstStyle/>
        <a:p>
          <a:endParaRPr lang="en-GB"/>
        </a:p>
      </dgm:t>
    </dgm:pt>
    <dgm:pt modelId="{A588FAE6-E638-468A-863E-E0C351FB4FED}" type="sibTrans" cxnId="{042AD555-0DA3-4334-B59A-3A4956C44F50}">
      <dgm:prSet/>
      <dgm:spPr/>
      <dgm:t>
        <a:bodyPr/>
        <a:lstStyle/>
        <a:p>
          <a:endParaRPr lang="en-GB"/>
        </a:p>
      </dgm:t>
    </dgm:pt>
    <dgm:pt modelId="{770A8918-E76E-439F-BBCC-469FC36185A8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Plans</a:t>
          </a:r>
        </a:p>
      </dgm:t>
    </dgm:pt>
    <dgm:pt modelId="{0EFA3306-B772-4CFD-93BB-50FF0EDEF6B9}" type="parTrans" cxnId="{1DD5683E-2862-4AD3-83D7-6AD247FDE9ED}">
      <dgm:prSet/>
      <dgm:spPr/>
      <dgm:t>
        <a:bodyPr/>
        <a:lstStyle/>
        <a:p>
          <a:endParaRPr lang="en-GB"/>
        </a:p>
      </dgm:t>
    </dgm:pt>
    <dgm:pt modelId="{31E993B0-E5CE-48ED-B2D6-2B76D781B7DC}" type="sibTrans" cxnId="{1DD5683E-2862-4AD3-83D7-6AD247FDE9ED}">
      <dgm:prSet/>
      <dgm:spPr/>
      <dgm:t>
        <a:bodyPr/>
        <a:lstStyle/>
        <a:p>
          <a:endParaRPr lang="en-GB"/>
        </a:p>
      </dgm:t>
    </dgm:pt>
    <dgm:pt modelId="{831449C3-FD77-45D4-B21A-D29BC8AD5472}">
      <dgm:prSet phldrT="[Text]"/>
      <dgm:spPr/>
      <dgm:t>
        <a:bodyPr/>
        <a:lstStyle/>
        <a:p>
          <a:r>
            <a:rPr lang="en-GB" dirty="0"/>
            <a:t>Draft objectives and 14 week advice period with the OFGW</a:t>
          </a:r>
        </a:p>
      </dgm:t>
    </dgm:pt>
    <dgm:pt modelId="{77925647-3FCD-4A03-87D4-2D4CC4DBA89A}" type="parTrans" cxnId="{13CE7061-1BEE-4D3F-A150-B02BDC8C5480}">
      <dgm:prSet/>
      <dgm:spPr/>
      <dgm:t>
        <a:bodyPr/>
        <a:lstStyle/>
        <a:p>
          <a:endParaRPr lang="en-GB"/>
        </a:p>
      </dgm:t>
    </dgm:pt>
    <dgm:pt modelId="{2F6E013A-CB83-4FFB-8FC7-DF8BB0C53F73}" type="sibTrans" cxnId="{13CE7061-1BEE-4D3F-A150-B02BDC8C5480}">
      <dgm:prSet/>
      <dgm:spPr/>
      <dgm:t>
        <a:bodyPr/>
        <a:lstStyle/>
        <a:p>
          <a:endParaRPr lang="en-GB"/>
        </a:p>
      </dgm:t>
    </dgm:pt>
    <dgm:pt modelId="{334ABDEE-2959-433F-B09D-1541F3922E7B}">
      <dgm:prSet phldrT="[Text]"/>
      <dgm:spPr>
        <a:solidFill>
          <a:schemeClr val="accent5"/>
        </a:solidFill>
      </dgm:spPr>
      <dgm:t>
        <a:bodyPr/>
        <a:lstStyle/>
        <a:p>
          <a:r>
            <a:rPr lang="en-GB" dirty="0"/>
            <a:t>Delivery</a:t>
          </a:r>
        </a:p>
      </dgm:t>
    </dgm:pt>
    <dgm:pt modelId="{46D7CC5C-6C16-416C-A0FE-FAF695A466B5}" type="parTrans" cxnId="{C59A47A8-5320-48A7-A69A-FEF3E7A0B351}">
      <dgm:prSet/>
      <dgm:spPr/>
      <dgm:t>
        <a:bodyPr/>
        <a:lstStyle/>
        <a:p>
          <a:endParaRPr lang="en-GB"/>
        </a:p>
      </dgm:t>
    </dgm:pt>
    <dgm:pt modelId="{59E7CB34-5CD5-405D-8255-F071AFAED53B}" type="sibTrans" cxnId="{C59A47A8-5320-48A7-A69A-FEF3E7A0B351}">
      <dgm:prSet/>
      <dgm:spPr/>
      <dgm:t>
        <a:bodyPr/>
        <a:lstStyle/>
        <a:p>
          <a:endParaRPr lang="en-GB"/>
        </a:p>
      </dgm:t>
    </dgm:pt>
    <dgm:pt modelId="{1F4E39A4-C19D-49F1-9F1B-9CFB7A9C328F}">
      <dgm:prSet phldrT="[Text]"/>
      <dgm:spPr/>
      <dgm:t>
        <a:bodyPr/>
        <a:lstStyle/>
        <a:p>
          <a:r>
            <a:rPr lang="en-GB" dirty="0"/>
            <a:t>Five Ways of Working</a:t>
          </a:r>
        </a:p>
      </dgm:t>
    </dgm:pt>
    <dgm:pt modelId="{0795254A-7F0D-4B32-B1C8-67AD19F72A2B}" type="parTrans" cxnId="{CF9551FA-7652-4B41-B3EB-BFE0BA397B98}">
      <dgm:prSet/>
      <dgm:spPr/>
      <dgm:t>
        <a:bodyPr/>
        <a:lstStyle/>
        <a:p>
          <a:endParaRPr lang="en-GB"/>
        </a:p>
      </dgm:t>
    </dgm:pt>
    <dgm:pt modelId="{0FE64B37-A8FF-4DCA-B935-442EF1A97F56}" type="sibTrans" cxnId="{CF9551FA-7652-4B41-B3EB-BFE0BA397B98}">
      <dgm:prSet/>
      <dgm:spPr/>
      <dgm:t>
        <a:bodyPr/>
        <a:lstStyle/>
        <a:p>
          <a:endParaRPr lang="en-GB"/>
        </a:p>
      </dgm:t>
    </dgm:pt>
    <dgm:pt modelId="{C9692DEC-5ABE-45A6-879C-FA633254F7A8}">
      <dgm:prSet phldrT="[Text]"/>
      <dgm:spPr/>
      <dgm:t>
        <a:bodyPr/>
        <a:lstStyle/>
        <a:p>
          <a:r>
            <a:rPr lang="en-GB" dirty="0"/>
            <a:t>Public and OFGW Consultation </a:t>
          </a:r>
        </a:p>
      </dgm:t>
    </dgm:pt>
    <dgm:pt modelId="{F60CCE68-5C05-462E-8324-37625FAE7FEE}" type="parTrans" cxnId="{52095A7A-3965-40C1-8DAE-A9AE1BF55122}">
      <dgm:prSet/>
      <dgm:spPr/>
      <dgm:t>
        <a:bodyPr/>
        <a:lstStyle/>
        <a:p>
          <a:endParaRPr lang="en-GB"/>
        </a:p>
      </dgm:t>
    </dgm:pt>
    <dgm:pt modelId="{F8C0AD97-0BD6-4978-8448-7E80C7CB671E}" type="sibTrans" cxnId="{52095A7A-3965-40C1-8DAE-A9AE1BF55122}">
      <dgm:prSet/>
      <dgm:spPr/>
      <dgm:t>
        <a:bodyPr/>
        <a:lstStyle/>
        <a:p>
          <a:endParaRPr lang="en-GB"/>
        </a:p>
      </dgm:t>
    </dgm:pt>
    <dgm:pt modelId="{4FB35989-757C-4ABF-9850-2C35EEBA7BFB}">
      <dgm:prSet phldrT="[Text]"/>
      <dgm:spPr/>
      <dgm:t>
        <a:bodyPr/>
        <a:lstStyle/>
        <a:p>
          <a:r>
            <a:rPr lang="en-GB" dirty="0"/>
            <a:t>Ongoing advice and assistance from OFGW</a:t>
          </a:r>
        </a:p>
      </dgm:t>
    </dgm:pt>
    <dgm:pt modelId="{C0CF88A9-8CAB-45E1-ADAE-D81273354EAD}" type="parTrans" cxnId="{8D30135D-1D9C-434E-B938-BEC1D3604A57}">
      <dgm:prSet/>
      <dgm:spPr/>
      <dgm:t>
        <a:bodyPr/>
        <a:lstStyle/>
        <a:p>
          <a:endParaRPr lang="en-GB"/>
        </a:p>
      </dgm:t>
    </dgm:pt>
    <dgm:pt modelId="{063F2BCB-7055-4F85-BF6B-5351982E96F6}" type="sibTrans" cxnId="{8D30135D-1D9C-434E-B938-BEC1D3604A57}">
      <dgm:prSet/>
      <dgm:spPr/>
      <dgm:t>
        <a:bodyPr/>
        <a:lstStyle/>
        <a:p>
          <a:endParaRPr lang="en-GB"/>
        </a:p>
      </dgm:t>
    </dgm:pt>
    <dgm:pt modelId="{829EE92F-75D7-4692-B9CC-1B197D1D4D03}">
      <dgm:prSet phldrT="[Text]"/>
      <dgm:spPr/>
      <dgm:t>
        <a:bodyPr/>
        <a:lstStyle/>
        <a:p>
          <a:r>
            <a:rPr lang="en-GB" dirty="0"/>
            <a:t>Reviews and analysis</a:t>
          </a:r>
        </a:p>
      </dgm:t>
    </dgm:pt>
    <dgm:pt modelId="{0452A5D2-4C1F-45AC-B15A-BE6B30A9C488}" type="parTrans" cxnId="{70BCB312-3B6A-4617-A1D1-C4A92B0F035B}">
      <dgm:prSet/>
      <dgm:spPr/>
      <dgm:t>
        <a:bodyPr/>
        <a:lstStyle/>
        <a:p>
          <a:endParaRPr lang="en-GB"/>
        </a:p>
      </dgm:t>
    </dgm:pt>
    <dgm:pt modelId="{44FD179A-4A26-474A-AFC6-47C8B5BEF928}" type="sibTrans" cxnId="{70BCB312-3B6A-4617-A1D1-C4A92B0F035B}">
      <dgm:prSet/>
      <dgm:spPr/>
      <dgm:t>
        <a:bodyPr/>
        <a:lstStyle/>
        <a:p>
          <a:endParaRPr lang="en-GB"/>
        </a:p>
      </dgm:t>
    </dgm:pt>
    <dgm:pt modelId="{776A1E0D-563A-48E3-BA78-982DB73C4CBD}">
      <dgm:prSet phldrT="[Text]"/>
      <dgm:spPr/>
      <dgm:t>
        <a:bodyPr/>
        <a:lstStyle/>
        <a:p>
          <a:r>
            <a:rPr lang="en-GB" dirty="0"/>
            <a:t>Public consultation </a:t>
          </a:r>
        </a:p>
      </dgm:t>
    </dgm:pt>
    <dgm:pt modelId="{7377B64A-0335-4DD4-8234-EBB11E4FE082}" type="parTrans" cxnId="{07C3CAAB-9114-4AE0-BE73-1E2B9FE4838C}">
      <dgm:prSet/>
      <dgm:spPr/>
      <dgm:t>
        <a:bodyPr/>
        <a:lstStyle/>
        <a:p>
          <a:endParaRPr lang="en-GB"/>
        </a:p>
      </dgm:t>
    </dgm:pt>
    <dgm:pt modelId="{E1220316-C6C7-46DE-AFCE-F59CB72B639F}" type="sibTrans" cxnId="{07C3CAAB-9114-4AE0-BE73-1E2B9FE4838C}">
      <dgm:prSet/>
      <dgm:spPr/>
      <dgm:t>
        <a:bodyPr/>
        <a:lstStyle/>
        <a:p>
          <a:endParaRPr lang="en-GB"/>
        </a:p>
      </dgm:t>
    </dgm:pt>
    <dgm:pt modelId="{4F6BC516-B5EA-4F2F-9766-876346C781C3}">
      <dgm:prSet phldrT="[Text]"/>
      <dgm:spPr/>
      <dgm:t>
        <a:bodyPr/>
        <a:lstStyle/>
        <a:p>
          <a:r>
            <a:rPr lang="en-GB" dirty="0"/>
            <a:t>Final Plans published May 2023</a:t>
          </a:r>
        </a:p>
      </dgm:t>
    </dgm:pt>
    <dgm:pt modelId="{1871924A-BA98-4E95-BBBF-96B847B2C37C}" type="parTrans" cxnId="{B9AB988D-726F-42C2-A47B-C879DDF8FFC6}">
      <dgm:prSet/>
      <dgm:spPr/>
      <dgm:t>
        <a:bodyPr/>
        <a:lstStyle/>
        <a:p>
          <a:endParaRPr lang="en-GB"/>
        </a:p>
      </dgm:t>
    </dgm:pt>
    <dgm:pt modelId="{1D010CAB-CB2B-4FE7-9857-6AC9F922398C}" type="sibTrans" cxnId="{B9AB988D-726F-42C2-A47B-C879DDF8FFC6}">
      <dgm:prSet/>
      <dgm:spPr/>
      <dgm:t>
        <a:bodyPr/>
        <a:lstStyle/>
        <a:p>
          <a:endParaRPr lang="en-GB"/>
        </a:p>
      </dgm:t>
    </dgm:pt>
    <dgm:pt modelId="{033A109B-A459-4C23-806D-12B78B313A6E}" type="pres">
      <dgm:prSet presAssocID="{5B7F2E52-25F6-4C84-A238-82618B663E38}" presName="rootnode" presStyleCnt="0">
        <dgm:presLayoutVars>
          <dgm:chMax/>
          <dgm:chPref/>
          <dgm:dir/>
          <dgm:animLvl val="lvl"/>
        </dgm:presLayoutVars>
      </dgm:prSet>
      <dgm:spPr/>
    </dgm:pt>
    <dgm:pt modelId="{0135CE1B-0EF0-40AF-A772-B0782C493FB9}" type="pres">
      <dgm:prSet presAssocID="{1222056A-745A-4FBD-B5BC-3F16D6B8D4E8}" presName="composite" presStyleCnt="0"/>
      <dgm:spPr/>
    </dgm:pt>
    <dgm:pt modelId="{B3E582BE-3837-4C55-9603-CE8BF05D9903}" type="pres">
      <dgm:prSet presAssocID="{1222056A-745A-4FBD-B5BC-3F16D6B8D4E8}" presName="bentUpArrow1" presStyleLbl="alignImgPlace1" presStyleIdx="0" presStyleCnt="2"/>
      <dgm:spPr>
        <a:solidFill>
          <a:schemeClr val="accent2">
            <a:lumMod val="40000"/>
            <a:lumOff val="60000"/>
          </a:schemeClr>
        </a:solidFill>
      </dgm:spPr>
    </dgm:pt>
    <dgm:pt modelId="{75126D95-03F2-438F-AA62-D377C5DEF373}" type="pres">
      <dgm:prSet presAssocID="{1222056A-745A-4FBD-B5BC-3F16D6B8D4E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01FA3-B420-4E6A-9927-A65BC47A48DA}" type="pres">
      <dgm:prSet presAssocID="{1222056A-745A-4FBD-B5BC-3F16D6B8D4E8}" presName="ChildText" presStyleLbl="revTx" presStyleIdx="0" presStyleCnt="3" custScaleX="229175" custLinFactNeighborX="65138" custLinFactNeighborY="2500">
        <dgm:presLayoutVars>
          <dgm:chMax val="0"/>
          <dgm:chPref val="0"/>
          <dgm:bulletEnabled val="1"/>
        </dgm:presLayoutVars>
      </dgm:prSet>
      <dgm:spPr/>
    </dgm:pt>
    <dgm:pt modelId="{18A2DD5C-6EA8-4B91-B48F-F68B22D83E4B}" type="pres">
      <dgm:prSet presAssocID="{8B0B0EF7-7F58-486A-BCC0-7EE692F26AFB}" presName="sibTrans" presStyleCnt="0"/>
      <dgm:spPr/>
    </dgm:pt>
    <dgm:pt modelId="{4FA7A77A-1116-47D8-A3B6-51C33158081D}" type="pres">
      <dgm:prSet presAssocID="{770A8918-E76E-439F-BBCC-469FC36185A8}" presName="composite" presStyleCnt="0"/>
      <dgm:spPr/>
    </dgm:pt>
    <dgm:pt modelId="{CA2F9F79-C71A-45AF-9993-03E25555F6D5}" type="pres">
      <dgm:prSet presAssocID="{770A8918-E76E-439F-BBCC-469FC36185A8}" presName="bentUpArrow1" presStyleLbl="alignImgPlace1" presStyleIdx="1" presStyleCnt="2"/>
      <dgm:spPr>
        <a:solidFill>
          <a:schemeClr val="accent4">
            <a:lumMod val="40000"/>
            <a:lumOff val="60000"/>
          </a:schemeClr>
        </a:solidFill>
      </dgm:spPr>
    </dgm:pt>
    <dgm:pt modelId="{60956C5E-731C-4960-A5AF-09DA02BA8BA1}" type="pres">
      <dgm:prSet presAssocID="{770A8918-E76E-439F-BBCC-469FC36185A8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3F15EDF-1CFE-4A37-A3F2-A756C9E7C087}" type="pres">
      <dgm:prSet presAssocID="{770A8918-E76E-439F-BBCC-469FC36185A8}" presName="ChildText" presStyleLbl="revTx" presStyleIdx="1" presStyleCnt="3" custScaleX="339509" custLinFactX="22012" custLinFactNeighborX="100000" custLinFactNeighborY="-625">
        <dgm:presLayoutVars>
          <dgm:chMax val="0"/>
          <dgm:chPref val="0"/>
          <dgm:bulletEnabled val="1"/>
        </dgm:presLayoutVars>
      </dgm:prSet>
      <dgm:spPr/>
    </dgm:pt>
    <dgm:pt modelId="{9E6118A4-A899-48C7-8767-3063257FDF93}" type="pres">
      <dgm:prSet presAssocID="{31E993B0-E5CE-48ED-B2D6-2B76D781B7DC}" presName="sibTrans" presStyleCnt="0"/>
      <dgm:spPr/>
    </dgm:pt>
    <dgm:pt modelId="{B3CCFC43-6EA1-4CDA-97DD-50CF1F60397C}" type="pres">
      <dgm:prSet presAssocID="{334ABDEE-2959-433F-B09D-1541F3922E7B}" presName="composite" presStyleCnt="0"/>
      <dgm:spPr/>
    </dgm:pt>
    <dgm:pt modelId="{DBDAD0EF-5CAF-439E-939C-6738C5954744}" type="pres">
      <dgm:prSet presAssocID="{334ABDEE-2959-433F-B09D-1541F3922E7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79E1088C-B4DE-4192-8BAA-88E450F82912}" type="pres">
      <dgm:prSet presAssocID="{334ABDEE-2959-433F-B09D-1541F3922E7B}" presName="FinalChildText" presStyleLbl="revTx" presStyleIdx="2" presStyleCnt="3" custScaleX="262966" custLinFactNeighborX="87196" custLinFactNeighborY="-1218">
        <dgm:presLayoutVars>
          <dgm:chMax val="0"/>
          <dgm:chPref val="0"/>
          <dgm:bulletEnabled val="1"/>
        </dgm:presLayoutVars>
      </dgm:prSet>
      <dgm:spPr/>
    </dgm:pt>
  </dgm:ptLst>
  <dgm:cxnLst>
    <dgm:cxn modelId="{F9DD1800-58CD-4472-8F12-526F5E557614}" type="presOf" srcId="{4F6BC516-B5EA-4F2F-9766-876346C781C3}" destId="{13F15EDF-1CFE-4A37-A3F2-A756C9E7C087}" srcOrd="0" destOrd="2" presId="urn:microsoft.com/office/officeart/2005/8/layout/StepDownProcess"/>
    <dgm:cxn modelId="{92AD5E06-A87F-4576-B7C6-6C3A97187B43}" type="presOf" srcId="{831449C3-FD77-45D4-B21A-D29BC8AD5472}" destId="{13F15EDF-1CFE-4A37-A3F2-A756C9E7C087}" srcOrd="0" destOrd="0" presId="urn:microsoft.com/office/officeart/2005/8/layout/StepDownProcess"/>
    <dgm:cxn modelId="{70BCB312-3B6A-4617-A1D1-C4A92B0F035B}" srcId="{334ABDEE-2959-433F-B09D-1541F3922E7B}" destId="{829EE92F-75D7-4692-B9CC-1B197D1D4D03}" srcOrd="1" destOrd="0" parTransId="{0452A5D2-4C1F-45AC-B15A-BE6B30A9C488}" sibTransId="{44FD179A-4A26-474A-AFC6-47C8B5BEF928}"/>
    <dgm:cxn modelId="{97EBA91F-B8F9-4151-A0F4-1368BED66843}" type="presOf" srcId="{776A1E0D-563A-48E3-BA78-982DB73C4CBD}" destId="{13F15EDF-1CFE-4A37-A3F2-A756C9E7C087}" srcOrd="0" destOrd="1" presId="urn:microsoft.com/office/officeart/2005/8/layout/StepDownProcess"/>
    <dgm:cxn modelId="{13041D2B-4D39-4047-940C-6259E866F020}" type="presOf" srcId="{1222056A-745A-4FBD-B5BC-3F16D6B8D4E8}" destId="{75126D95-03F2-438F-AA62-D377C5DEF373}" srcOrd="0" destOrd="0" presId="urn:microsoft.com/office/officeart/2005/8/layout/StepDownProcess"/>
    <dgm:cxn modelId="{FE05AF32-C574-4ED8-87EE-5BBF0E29ABD1}" type="presOf" srcId="{5B7F2E52-25F6-4C84-A238-82618B663E38}" destId="{033A109B-A459-4C23-806D-12B78B313A6E}" srcOrd="0" destOrd="0" presId="urn:microsoft.com/office/officeart/2005/8/layout/StepDownProcess"/>
    <dgm:cxn modelId="{1DD5683E-2862-4AD3-83D7-6AD247FDE9ED}" srcId="{5B7F2E52-25F6-4C84-A238-82618B663E38}" destId="{770A8918-E76E-439F-BBCC-469FC36185A8}" srcOrd="1" destOrd="0" parTransId="{0EFA3306-B772-4CFD-93BB-50FF0EDEF6B9}" sibTransId="{31E993B0-E5CE-48ED-B2D6-2B76D781B7DC}"/>
    <dgm:cxn modelId="{8D30135D-1D9C-434E-B938-BEC1D3604A57}" srcId="{334ABDEE-2959-433F-B09D-1541F3922E7B}" destId="{4FB35989-757C-4ABF-9850-2C35EEBA7BFB}" srcOrd="2" destOrd="0" parTransId="{C0CF88A9-8CAB-45E1-ADAE-D81273354EAD}" sibTransId="{063F2BCB-7055-4F85-BF6B-5351982E96F6}"/>
    <dgm:cxn modelId="{13CE7061-1BEE-4D3F-A150-B02BDC8C5480}" srcId="{770A8918-E76E-439F-BBCC-469FC36185A8}" destId="{831449C3-FD77-45D4-B21A-D29BC8AD5472}" srcOrd="0" destOrd="0" parTransId="{77925647-3FCD-4A03-87D4-2D4CC4DBA89A}" sibTransId="{2F6E013A-CB83-4FFB-8FC7-DF8BB0C53F73}"/>
    <dgm:cxn modelId="{A4DC3F42-E3F5-4793-BFED-30E36DB5F01A}" type="presOf" srcId="{47EC414A-47EE-4DDF-80B6-FB7F9C80B8E7}" destId="{1EB01FA3-B420-4E6A-9927-A65BC47A48DA}" srcOrd="0" destOrd="0" presId="urn:microsoft.com/office/officeart/2005/8/layout/StepDownProcess"/>
    <dgm:cxn modelId="{042AD555-0DA3-4334-B59A-3A4956C44F50}" srcId="{1222056A-745A-4FBD-B5BC-3F16D6B8D4E8}" destId="{47EC414A-47EE-4DDF-80B6-FB7F9C80B8E7}" srcOrd="0" destOrd="0" parTransId="{ABAD03E0-0F00-4241-8DD0-36DFAC5038F5}" sibTransId="{A588FAE6-E638-468A-863E-E0C351FB4FED}"/>
    <dgm:cxn modelId="{6E2CD557-E6B6-4ACE-A070-CE1E9731CE4F}" type="presOf" srcId="{C9692DEC-5ABE-45A6-879C-FA633254F7A8}" destId="{1EB01FA3-B420-4E6A-9927-A65BC47A48DA}" srcOrd="0" destOrd="1" presId="urn:microsoft.com/office/officeart/2005/8/layout/StepDownProcess"/>
    <dgm:cxn modelId="{52095A7A-3965-40C1-8DAE-A9AE1BF55122}" srcId="{1222056A-745A-4FBD-B5BC-3F16D6B8D4E8}" destId="{C9692DEC-5ABE-45A6-879C-FA633254F7A8}" srcOrd="1" destOrd="0" parTransId="{F60CCE68-5C05-462E-8324-37625FAE7FEE}" sibTransId="{F8C0AD97-0BD6-4978-8448-7E80C7CB671E}"/>
    <dgm:cxn modelId="{2EB49A87-1AC5-4B4C-B446-1D11B6963302}" srcId="{5B7F2E52-25F6-4C84-A238-82618B663E38}" destId="{1222056A-745A-4FBD-B5BC-3F16D6B8D4E8}" srcOrd="0" destOrd="0" parTransId="{B36FBC7A-9228-4D3B-8874-33EF274ACB98}" sibTransId="{8B0B0EF7-7F58-486A-BCC0-7EE692F26AFB}"/>
    <dgm:cxn modelId="{76581F88-845C-45EB-8A79-CCFFD566150B}" type="presOf" srcId="{1F4E39A4-C19D-49F1-9F1B-9CFB7A9C328F}" destId="{79E1088C-B4DE-4192-8BAA-88E450F82912}" srcOrd="0" destOrd="0" presId="urn:microsoft.com/office/officeart/2005/8/layout/StepDownProcess"/>
    <dgm:cxn modelId="{B9AB988D-726F-42C2-A47B-C879DDF8FFC6}" srcId="{770A8918-E76E-439F-BBCC-469FC36185A8}" destId="{4F6BC516-B5EA-4F2F-9766-876346C781C3}" srcOrd="2" destOrd="0" parTransId="{1871924A-BA98-4E95-BBBF-96B847B2C37C}" sibTransId="{1D010CAB-CB2B-4FE7-9857-6AC9F922398C}"/>
    <dgm:cxn modelId="{C59A47A8-5320-48A7-A69A-FEF3E7A0B351}" srcId="{5B7F2E52-25F6-4C84-A238-82618B663E38}" destId="{334ABDEE-2959-433F-B09D-1541F3922E7B}" srcOrd="2" destOrd="0" parTransId="{46D7CC5C-6C16-416C-A0FE-FAF695A466B5}" sibTransId="{59E7CB34-5CD5-405D-8255-F071AFAED53B}"/>
    <dgm:cxn modelId="{07C3CAAB-9114-4AE0-BE73-1E2B9FE4838C}" srcId="{770A8918-E76E-439F-BBCC-469FC36185A8}" destId="{776A1E0D-563A-48E3-BA78-982DB73C4CBD}" srcOrd="1" destOrd="0" parTransId="{7377B64A-0335-4DD4-8234-EBB11E4FE082}" sibTransId="{E1220316-C6C7-46DE-AFCE-F59CB72B639F}"/>
    <dgm:cxn modelId="{820A6DAE-FE5E-496C-8178-94CD8B1F568F}" type="presOf" srcId="{770A8918-E76E-439F-BBCC-469FC36185A8}" destId="{60956C5E-731C-4960-A5AF-09DA02BA8BA1}" srcOrd="0" destOrd="0" presId="urn:microsoft.com/office/officeart/2005/8/layout/StepDownProcess"/>
    <dgm:cxn modelId="{70F810BA-DE49-4B98-8A45-6E219E62C8C0}" type="presOf" srcId="{4FB35989-757C-4ABF-9850-2C35EEBA7BFB}" destId="{79E1088C-B4DE-4192-8BAA-88E450F82912}" srcOrd="0" destOrd="2" presId="urn:microsoft.com/office/officeart/2005/8/layout/StepDownProcess"/>
    <dgm:cxn modelId="{BA5711DB-8E44-4641-9A5D-EA456142A183}" type="presOf" srcId="{829EE92F-75D7-4692-B9CC-1B197D1D4D03}" destId="{79E1088C-B4DE-4192-8BAA-88E450F82912}" srcOrd="0" destOrd="1" presId="urn:microsoft.com/office/officeart/2005/8/layout/StepDownProcess"/>
    <dgm:cxn modelId="{6B7069EF-53BC-4C9D-8E89-61B674C87B5A}" type="presOf" srcId="{334ABDEE-2959-433F-B09D-1541F3922E7B}" destId="{DBDAD0EF-5CAF-439E-939C-6738C5954744}" srcOrd="0" destOrd="0" presId="urn:microsoft.com/office/officeart/2005/8/layout/StepDownProcess"/>
    <dgm:cxn modelId="{CF9551FA-7652-4B41-B3EB-BFE0BA397B98}" srcId="{334ABDEE-2959-433F-B09D-1541F3922E7B}" destId="{1F4E39A4-C19D-49F1-9F1B-9CFB7A9C328F}" srcOrd="0" destOrd="0" parTransId="{0795254A-7F0D-4B32-B1C8-67AD19F72A2B}" sibTransId="{0FE64B37-A8FF-4DCA-B935-442EF1A97F56}"/>
    <dgm:cxn modelId="{2D6DBCCE-848F-4107-A67E-6AF0BA94C6A0}" type="presParOf" srcId="{033A109B-A459-4C23-806D-12B78B313A6E}" destId="{0135CE1B-0EF0-40AF-A772-B0782C493FB9}" srcOrd="0" destOrd="0" presId="urn:microsoft.com/office/officeart/2005/8/layout/StepDownProcess"/>
    <dgm:cxn modelId="{02E81BBA-DACD-40D5-B612-A59C3325F55B}" type="presParOf" srcId="{0135CE1B-0EF0-40AF-A772-B0782C493FB9}" destId="{B3E582BE-3837-4C55-9603-CE8BF05D9903}" srcOrd="0" destOrd="0" presId="urn:microsoft.com/office/officeart/2005/8/layout/StepDownProcess"/>
    <dgm:cxn modelId="{6C9C7582-4CD2-49E3-94FE-3F3CBBDD6FEE}" type="presParOf" srcId="{0135CE1B-0EF0-40AF-A772-B0782C493FB9}" destId="{75126D95-03F2-438F-AA62-D377C5DEF373}" srcOrd="1" destOrd="0" presId="urn:microsoft.com/office/officeart/2005/8/layout/StepDownProcess"/>
    <dgm:cxn modelId="{5EBA0E67-EA74-4C27-8961-861F390660FF}" type="presParOf" srcId="{0135CE1B-0EF0-40AF-A772-B0782C493FB9}" destId="{1EB01FA3-B420-4E6A-9927-A65BC47A48DA}" srcOrd="2" destOrd="0" presId="urn:microsoft.com/office/officeart/2005/8/layout/StepDownProcess"/>
    <dgm:cxn modelId="{03D136E8-D894-4FDD-90F9-07B8E8E9273F}" type="presParOf" srcId="{033A109B-A459-4C23-806D-12B78B313A6E}" destId="{18A2DD5C-6EA8-4B91-B48F-F68B22D83E4B}" srcOrd="1" destOrd="0" presId="urn:microsoft.com/office/officeart/2005/8/layout/StepDownProcess"/>
    <dgm:cxn modelId="{0FDF906C-086E-48F9-9A07-73DE0FACB992}" type="presParOf" srcId="{033A109B-A459-4C23-806D-12B78B313A6E}" destId="{4FA7A77A-1116-47D8-A3B6-51C33158081D}" srcOrd="2" destOrd="0" presId="urn:microsoft.com/office/officeart/2005/8/layout/StepDownProcess"/>
    <dgm:cxn modelId="{8C87FD3C-7372-4675-94A3-28DC11BD6D4F}" type="presParOf" srcId="{4FA7A77A-1116-47D8-A3B6-51C33158081D}" destId="{CA2F9F79-C71A-45AF-9993-03E25555F6D5}" srcOrd="0" destOrd="0" presId="urn:microsoft.com/office/officeart/2005/8/layout/StepDownProcess"/>
    <dgm:cxn modelId="{A06C5E8A-1DF0-4887-AB64-70A78BEAF0AB}" type="presParOf" srcId="{4FA7A77A-1116-47D8-A3B6-51C33158081D}" destId="{60956C5E-731C-4960-A5AF-09DA02BA8BA1}" srcOrd="1" destOrd="0" presId="urn:microsoft.com/office/officeart/2005/8/layout/StepDownProcess"/>
    <dgm:cxn modelId="{EBB8FA37-D71A-4D93-B0FE-2971281B72C2}" type="presParOf" srcId="{4FA7A77A-1116-47D8-A3B6-51C33158081D}" destId="{13F15EDF-1CFE-4A37-A3F2-A756C9E7C087}" srcOrd="2" destOrd="0" presId="urn:microsoft.com/office/officeart/2005/8/layout/StepDownProcess"/>
    <dgm:cxn modelId="{172AF922-6EBF-4E0C-8D49-191DFF606FF6}" type="presParOf" srcId="{033A109B-A459-4C23-806D-12B78B313A6E}" destId="{9E6118A4-A899-48C7-8767-3063257FDF93}" srcOrd="3" destOrd="0" presId="urn:microsoft.com/office/officeart/2005/8/layout/StepDownProcess"/>
    <dgm:cxn modelId="{99B93F6C-E776-4039-989A-A832CF7D7895}" type="presParOf" srcId="{033A109B-A459-4C23-806D-12B78B313A6E}" destId="{B3CCFC43-6EA1-4CDA-97DD-50CF1F60397C}" srcOrd="4" destOrd="0" presId="urn:microsoft.com/office/officeart/2005/8/layout/StepDownProcess"/>
    <dgm:cxn modelId="{0FC15B00-5C68-4898-857E-6D658E9595E3}" type="presParOf" srcId="{B3CCFC43-6EA1-4CDA-97DD-50CF1F60397C}" destId="{DBDAD0EF-5CAF-439E-939C-6738C5954744}" srcOrd="0" destOrd="0" presId="urn:microsoft.com/office/officeart/2005/8/layout/StepDownProcess"/>
    <dgm:cxn modelId="{234B20DA-D179-41DA-8AFB-FA5DB0C3E47E}" type="presParOf" srcId="{B3CCFC43-6EA1-4CDA-97DD-50CF1F60397C}" destId="{79E1088C-B4DE-4192-8BAA-88E450F8291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50534C-25ED-4C92-AE04-9F4CBA600C1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8886E06-8288-407D-AC68-FB10EE0DF590}">
      <dgm:prSet phldrT="[Text]"/>
      <dgm:spPr/>
      <dgm:t>
        <a:bodyPr/>
        <a:lstStyle/>
        <a:p>
          <a:r>
            <a:rPr lang="en-GB" dirty="0"/>
            <a:t>Betsi </a:t>
          </a:r>
          <a:r>
            <a:rPr lang="en-GB" dirty="0" err="1"/>
            <a:t>Cadwalader</a:t>
          </a:r>
          <a:r>
            <a:rPr lang="en-GB" dirty="0"/>
            <a:t> Health Board</a:t>
          </a:r>
        </a:p>
      </dgm:t>
    </dgm:pt>
    <dgm:pt modelId="{D0B174B1-11EE-463B-B8E2-5BD7632DF532}" type="parTrans" cxnId="{57A77E76-C880-42D3-8344-BE907C32DCCD}">
      <dgm:prSet/>
      <dgm:spPr/>
      <dgm:t>
        <a:bodyPr/>
        <a:lstStyle/>
        <a:p>
          <a:endParaRPr lang="en-GB"/>
        </a:p>
      </dgm:t>
    </dgm:pt>
    <dgm:pt modelId="{3B1D30B9-A34A-47DE-B1AE-C98A417797D2}" type="sibTrans" cxnId="{57A77E76-C880-42D3-8344-BE907C32DCCD}">
      <dgm:prSet/>
      <dgm:spPr/>
      <dgm:t>
        <a:bodyPr/>
        <a:lstStyle/>
        <a:p>
          <a:endParaRPr lang="en-GB"/>
        </a:p>
      </dgm:t>
    </dgm:pt>
    <dgm:pt modelId="{AFA30065-729D-4128-95A8-26DEFB97A2D1}">
      <dgm:prSet phldrT="[Text]"/>
      <dgm:spPr/>
      <dgm:t>
        <a:bodyPr/>
        <a:lstStyle/>
        <a:p>
          <a:r>
            <a:rPr lang="en-GB" dirty="0"/>
            <a:t>Flintshire Association of Voluntary Services</a:t>
          </a:r>
        </a:p>
      </dgm:t>
    </dgm:pt>
    <dgm:pt modelId="{338E1205-B246-4810-B75C-6E62BE7400AB}" type="parTrans" cxnId="{94E7C7F5-EAA3-4F3D-888C-4D992D095F6F}">
      <dgm:prSet/>
      <dgm:spPr/>
      <dgm:t>
        <a:bodyPr/>
        <a:lstStyle/>
        <a:p>
          <a:endParaRPr lang="en-GB"/>
        </a:p>
      </dgm:t>
    </dgm:pt>
    <dgm:pt modelId="{8E337F5B-CE07-4DB3-BA93-31816E638E8A}" type="sibTrans" cxnId="{94E7C7F5-EAA3-4F3D-888C-4D992D095F6F}">
      <dgm:prSet/>
      <dgm:spPr/>
      <dgm:t>
        <a:bodyPr/>
        <a:lstStyle/>
        <a:p>
          <a:endParaRPr lang="en-GB"/>
        </a:p>
      </dgm:t>
    </dgm:pt>
    <dgm:pt modelId="{3C75A45D-E96A-42DC-A47E-B244519ED9BF}">
      <dgm:prSet phldrT="[Text]"/>
      <dgm:spPr/>
      <dgm:t>
        <a:bodyPr/>
        <a:lstStyle/>
        <a:p>
          <a:r>
            <a:rPr lang="en-GB" dirty="0"/>
            <a:t>Flintshire Council</a:t>
          </a:r>
        </a:p>
      </dgm:t>
    </dgm:pt>
    <dgm:pt modelId="{E30AB561-8866-4CF1-B713-1497A018DA9F}" type="parTrans" cxnId="{B9549BFB-DABE-4625-AF99-C4313DC855AB}">
      <dgm:prSet/>
      <dgm:spPr/>
      <dgm:t>
        <a:bodyPr/>
        <a:lstStyle/>
        <a:p>
          <a:endParaRPr lang="en-GB"/>
        </a:p>
      </dgm:t>
    </dgm:pt>
    <dgm:pt modelId="{C66299F8-AAF1-473D-8796-D67D1FC1975B}" type="sibTrans" cxnId="{B9549BFB-DABE-4625-AF99-C4313DC855AB}">
      <dgm:prSet/>
      <dgm:spPr/>
      <dgm:t>
        <a:bodyPr/>
        <a:lstStyle/>
        <a:p>
          <a:endParaRPr lang="en-GB"/>
        </a:p>
      </dgm:t>
    </dgm:pt>
    <dgm:pt modelId="{6B4A280C-4C58-4E5A-BBCB-C988DA0FA93C}" type="pres">
      <dgm:prSet presAssocID="{7D50534C-25ED-4C92-AE04-9F4CBA600C12}" presName="cycle" presStyleCnt="0">
        <dgm:presLayoutVars>
          <dgm:dir/>
          <dgm:resizeHandles val="exact"/>
        </dgm:presLayoutVars>
      </dgm:prSet>
      <dgm:spPr/>
    </dgm:pt>
    <dgm:pt modelId="{8DC51F7A-C0C6-4F8D-A77D-0DFBBEAD0A70}" type="pres">
      <dgm:prSet presAssocID="{08886E06-8288-407D-AC68-FB10EE0DF590}" presName="node" presStyleLbl="node1" presStyleIdx="0" presStyleCnt="3">
        <dgm:presLayoutVars>
          <dgm:bulletEnabled val="1"/>
        </dgm:presLayoutVars>
      </dgm:prSet>
      <dgm:spPr/>
    </dgm:pt>
    <dgm:pt modelId="{7B3118B2-92E6-4FD5-8A9D-05A259F1BC6E}" type="pres">
      <dgm:prSet presAssocID="{3B1D30B9-A34A-47DE-B1AE-C98A417797D2}" presName="sibTrans" presStyleLbl="sibTrans2D1" presStyleIdx="0" presStyleCnt="3"/>
      <dgm:spPr/>
    </dgm:pt>
    <dgm:pt modelId="{6B3A6AAC-4D0F-47DD-98C3-D428E362E1BE}" type="pres">
      <dgm:prSet presAssocID="{3B1D30B9-A34A-47DE-B1AE-C98A417797D2}" presName="connectorText" presStyleLbl="sibTrans2D1" presStyleIdx="0" presStyleCnt="3"/>
      <dgm:spPr/>
    </dgm:pt>
    <dgm:pt modelId="{7B4A4F37-3D3D-45F6-B573-C8E79A2E6E16}" type="pres">
      <dgm:prSet presAssocID="{AFA30065-729D-4128-95A8-26DEFB97A2D1}" presName="node" presStyleLbl="node1" presStyleIdx="1" presStyleCnt="3">
        <dgm:presLayoutVars>
          <dgm:bulletEnabled val="1"/>
        </dgm:presLayoutVars>
      </dgm:prSet>
      <dgm:spPr/>
    </dgm:pt>
    <dgm:pt modelId="{B7434CD1-F01A-4267-9CC0-3CF4F4FC8540}" type="pres">
      <dgm:prSet presAssocID="{8E337F5B-CE07-4DB3-BA93-31816E638E8A}" presName="sibTrans" presStyleLbl="sibTrans2D1" presStyleIdx="1" presStyleCnt="3"/>
      <dgm:spPr/>
    </dgm:pt>
    <dgm:pt modelId="{F7746714-68CC-46A4-A047-98E0783E5A8D}" type="pres">
      <dgm:prSet presAssocID="{8E337F5B-CE07-4DB3-BA93-31816E638E8A}" presName="connectorText" presStyleLbl="sibTrans2D1" presStyleIdx="1" presStyleCnt="3"/>
      <dgm:spPr/>
    </dgm:pt>
    <dgm:pt modelId="{C8553515-9D9C-4289-B99E-D7A63C3B7407}" type="pres">
      <dgm:prSet presAssocID="{3C75A45D-E96A-42DC-A47E-B244519ED9BF}" presName="node" presStyleLbl="node1" presStyleIdx="2" presStyleCnt="3">
        <dgm:presLayoutVars>
          <dgm:bulletEnabled val="1"/>
        </dgm:presLayoutVars>
      </dgm:prSet>
      <dgm:spPr/>
    </dgm:pt>
    <dgm:pt modelId="{4BD4C9E1-0F19-4384-BB40-988220CFE1CF}" type="pres">
      <dgm:prSet presAssocID="{C66299F8-AAF1-473D-8796-D67D1FC1975B}" presName="sibTrans" presStyleLbl="sibTrans2D1" presStyleIdx="2" presStyleCnt="3"/>
      <dgm:spPr/>
    </dgm:pt>
    <dgm:pt modelId="{7DA91AB0-8175-4E52-A3F9-242B4C24B6A5}" type="pres">
      <dgm:prSet presAssocID="{C66299F8-AAF1-473D-8796-D67D1FC1975B}" presName="connectorText" presStyleLbl="sibTrans2D1" presStyleIdx="2" presStyleCnt="3"/>
      <dgm:spPr/>
    </dgm:pt>
  </dgm:ptLst>
  <dgm:cxnLst>
    <dgm:cxn modelId="{60457068-4BD7-4A69-8095-CCAE1660D33F}" type="presOf" srcId="{08886E06-8288-407D-AC68-FB10EE0DF590}" destId="{8DC51F7A-C0C6-4F8D-A77D-0DFBBEAD0A70}" srcOrd="0" destOrd="0" presId="urn:microsoft.com/office/officeart/2005/8/layout/cycle2"/>
    <dgm:cxn modelId="{93BBA66B-2D38-4DEE-A1DC-99460D9F0B4B}" type="presOf" srcId="{C66299F8-AAF1-473D-8796-D67D1FC1975B}" destId="{4BD4C9E1-0F19-4384-BB40-988220CFE1CF}" srcOrd="0" destOrd="0" presId="urn:microsoft.com/office/officeart/2005/8/layout/cycle2"/>
    <dgm:cxn modelId="{57A77E76-C880-42D3-8344-BE907C32DCCD}" srcId="{7D50534C-25ED-4C92-AE04-9F4CBA600C12}" destId="{08886E06-8288-407D-AC68-FB10EE0DF590}" srcOrd="0" destOrd="0" parTransId="{D0B174B1-11EE-463B-B8E2-5BD7632DF532}" sibTransId="{3B1D30B9-A34A-47DE-B1AE-C98A417797D2}"/>
    <dgm:cxn modelId="{B0ED457A-25B3-4AE5-B64F-1DAE5D5E463F}" type="presOf" srcId="{3B1D30B9-A34A-47DE-B1AE-C98A417797D2}" destId="{6B3A6AAC-4D0F-47DD-98C3-D428E362E1BE}" srcOrd="1" destOrd="0" presId="urn:microsoft.com/office/officeart/2005/8/layout/cycle2"/>
    <dgm:cxn modelId="{132FAA90-0336-4353-B363-C7ADCB5577C4}" type="presOf" srcId="{AFA30065-729D-4128-95A8-26DEFB97A2D1}" destId="{7B4A4F37-3D3D-45F6-B573-C8E79A2E6E16}" srcOrd="0" destOrd="0" presId="urn:microsoft.com/office/officeart/2005/8/layout/cycle2"/>
    <dgm:cxn modelId="{28071093-DC08-4A35-B929-2F6EE82E86FC}" type="presOf" srcId="{C66299F8-AAF1-473D-8796-D67D1FC1975B}" destId="{7DA91AB0-8175-4E52-A3F9-242B4C24B6A5}" srcOrd="1" destOrd="0" presId="urn:microsoft.com/office/officeart/2005/8/layout/cycle2"/>
    <dgm:cxn modelId="{2E4D29B3-60A6-4820-943F-25AA8ECB193E}" type="presOf" srcId="{3B1D30B9-A34A-47DE-B1AE-C98A417797D2}" destId="{7B3118B2-92E6-4FD5-8A9D-05A259F1BC6E}" srcOrd="0" destOrd="0" presId="urn:microsoft.com/office/officeart/2005/8/layout/cycle2"/>
    <dgm:cxn modelId="{DC8283B8-58AC-4F5F-8A13-E8F06D820CF0}" type="presOf" srcId="{8E337F5B-CE07-4DB3-BA93-31816E638E8A}" destId="{B7434CD1-F01A-4267-9CC0-3CF4F4FC8540}" srcOrd="0" destOrd="0" presId="urn:microsoft.com/office/officeart/2005/8/layout/cycle2"/>
    <dgm:cxn modelId="{54602DCA-E556-43DE-ABE0-1B5BB057617E}" type="presOf" srcId="{8E337F5B-CE07-4DB3-BA93-31816E638E8A}" destId="{F7746714-68CC-46A4-A047-98E0783E5A8D}" srcOrd="1" destOrd="0" presId="urn:microsoft.com/office/officeart/2005/8/layout/cycle2"/>
    <dgm:cxn modelId="{AB50D7D6-1A30-4DF6-9858-974E5729C92A}" type="presOf" srcId="{7D50534C-25ED-4C92-AE04-9F4CBA600C12}" destId="{6B4A280C-4C58-4E5A-BBCB-C988DA0FA93C}" srcOrd="0" destOrd="0" presId="urn:microsoft.com/office/officeart/2005/8/layout/cycle2"/>
    <dgm:cxn modelId="{618BA0E4-9602-4C24-B4B1-7053A9067C7B}" type="presOf" srcId="{3C75A45D-E96A-42DC-A47E-B244519ED9BF}" destId="{C8553515-9D9C-4289-B99E-D7A63C3B7407}" srcOrd="0" destOrd="0" presId="urn:microsoft.com/office/officeart/2005/8/layout/cycle2"/>
    <dgm:cxn modelId="{94E7C7F5-EAA3-4F3D-888C-4D992D095F6F}" srcId="{7D50534C-25ED-4C92-AE04-9F4CBA600C12}" destId="{AFA30065-729D-4128-95A8-26DEFB97A2D1}" srcOrd="1" destOrd="0" parTransId="{338E1205-B246-4810-B75C-6E62BE7400AB}" sibTransId="{8E337F5B-CE07-4DB3-BA93-31816E638E8A}"/>
    <dgm:cxn modelId="{B9549BFB-DABE-4625-AF99-C4313DC855AB}" srcId="{7D50534C-25ED-4C92-AE04-9F4CBA600C12}" destId="{3C75A45D-E96A-42DC-A47E-B244519ED9BF}" srcOrd="2" destOrd="0" parTransId="{E30AB561-8866-4CF1-B713-1497A018DA9F}" sibTransId="{C66299F8-AAF1-473D-8796-D67D1FC1975B}"/>
    <dgm:cxn modelId="{E9104AB1-F71B-435A-92F5-253759B8A714}" type="presParOf" srcId="{6B4A280C-4C58-4E5A-BBCB-C988DA0FA93C}" destId="{8DC51F7A-C0C6-4F8D-A77D-0DFBBEAD0A70}" srcOrd="0" destOrd="0" presId="urn:microsoft.com/office/officeart/2005/8/layout/cycle2"/>
    <dgm:cxn modelId="{5A90856E-ABC2-4287-92C0-9AB5DE876008}" type="presParOf" srcId="{6B4A280C-4C58-4E5A-BBCB-C988DA0FA93C}" destId="{7B3118B2-92E6-4FD5-8A9D-05A259F1BC6E}" srcOrd="1" destOrd="0" presId="urn:microsoft.com/office/officeart/2005/8/layout/cycle2"/>
    <dgm:cxn modelId="{C09C4D40-4AC0-4CD0-8DA3-108F1F322222}" type="presParOf" srcId="{7B3118B2-92E6-4FD5-8A9D-05A259F1BC6E}" destId="{6B3A6AAC-4D0F-47DD-98C3-D428E362E1BE}" srcOrd="0" destOrd="0" presId="urn:microsoft.com/office/officeart/2005/8/layout/cycle2"/>
    <dgm:cxn modelId="{18FC1E81-ED32-473D-BC2D-86DE59999AEE}" type="presParOf" srcId="{6B4A280C-4C58-4E5A-BBCB-C988DA0FA93C}" destId="{7B4A4F37-3D3D-45F6-B573-C8E79A2E6E16}" srcOrd="2" destOrd="0" presId="urn:microsoft.com/office/officeart/2005/8/layout/cycle2"/>
    <dgm:cxn modelId="{90952590-F0F3-4A61-8298-E69C4082D34E}" type="presParOf" srcId="{6B4A280C-4C58-4E5A-BBCB-C988DA0FA93C}" destId="{B7434CD1-F01A-4267-9CC0-3CF4F4FC8540}" srcOrd="3" destOrd="0" presId="urn:microsoft.com/office/officeart/2005/8/layout/cycle2"/>
    <dgm:cxn modelId="{709AA7D1-2220-49AE-B69C-4CA460CB6758}" type="presParOf" srcId="{B7434CD1-F01A-4267-9CC0-3CF4F4FC8540}" destId="{F7746714-68CC-46A4-A047-98E0783E5A8D}" srcOrd="0" destOrd="0" presId="urn:microsoft.com/office/officeart/2005/8/layout/cycle2"/>
    <dgm:cxn modelId="{148AB6E4-58F6-4C43-ABB5-17345C0B656D}" type="presParOf" srcId="{6B4A280C-4C58-4E5A-BBCB-C988DA0FA93C}" destId="{C8553515-9D9C-4289-B99E-D7A63C3B7407}" srcOrd="4" destOrd="0" presId="urn:microsoft.com/office/officeart/2005/8/layout/cycle2"/>
    <dgm:cxn modelId="{77693529-ACF0-4DE6-8669-FE9111E61183}" type="presParOf" srcId="{6B4A280C-4C58-4E5A-BBCB-C988DA0FA93C}" destId="{4BD4C9E1-0F19-4384-BB40-988220CFE1CF}" srcOrd="5" destOrd="0" presId="urn:microsoft.com/office/officeart/2005/8/layout/cycle2"/>
    <dgm:cxn modelId="{344CBFC8-1420-4D1D-8F6B-218D7B66F38C}" type="presParOf" srcId="{4BD4C9E1-0F19-4384-BB40-988220CFE1CF}" destId="{7DA91AB0-8175-4E52-A3F9-242B4C24B6A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582BE-3837-4C55-9603-CE8BF05D9903}">
      <dsp:nvSpPr>
        <dsp:cNvPr id="0" name=""/>
        <dsp:cNvSpPr/>
      </dsp:nvSpPr>
      <dsp:spPr>
        <a:xfrm rot="5400000">
          <a:off x="2038949" y="1254897"/>
          <a:ext cx="1109848" cy="12635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26D95-03F2-438F-AA62-D377C5DEF373}">
      <dsp:nvSpPr>
        <dsp:cNvPr id="0" name=""/>
        <dsp:cNvSpPr/>
      </dsp:nvSpPr>
      <dsp:spPr>
        <a:xfrm>
          <a:off x="1744907" y="24608"/>
          <a:ext cx="1868331" cy="1307771"/>
        </a:xfrm>
        <a:prstGeom prst="roundRect">
          <a:avLst>
            <a:gd name="adj" fmla="val 166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Assessments</a:t>
          </a:r>
        </a:p>
      </dsp:txBody>
      <dsp:txXfrm>
        <a:off x="1808759" y="88460"/>
        <a:ext cx="1740627" cy="1180067"/>
      </dsp:txXfrm>
    </dsp:sp>
    <dsp:sp modelId="{1EB01FA3-B420-4E6A-9927-A65BC47A48DA}">
      <dsp:nvSpPr>
        <dsp:cNvPr id="0" name=""/>
        <dsp:cNvSpPr/>
      </dsp:nvSpPr>
      <dsp:spPr>
        <a:xfrm>
          <a:off x="3620719" y="175758"/>
          <a:ext cx="3114135" cy="10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PSB’s draft well-being plan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Public and OFGW Consultation </a:t>
          </a:r>
        </a:p>
      </dsp:txBody>
      <dsp:txXfrm>
        <a:off x="3620719" y="175758"/>
        <a:ext cx="3114135" cy="1056998"/>
      </dsp:txXfrm>
    </dsp:sp>
    <dsp:sp modelId="{CA2F9F79-C71A-45AF-9993-03E25555F6D5}">
      <dsp:nvSpPr>
        <dsp:cNvPr id="0" name=""/>
        <dsp:cNvSpPr/>
      </dsp:nvSpPr>
      <dsp:spPr>
        <a:xfrm rot="5400000">
          <a:off x="4009264" y="2723956"/>
          <a:ext cx="1109848" cy="12635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56C5E-731C-4960-A5AF-09DA02BA8BA1}">
      <dsp:nvSpPr>
        <dsp:cNvPr id="0" name=""/>
        <dsp:cNvSpPr/>
      </dsp:nvSpPr>
      <dsp:spPr>
        <a:xfrm>
          <a:off x="3715222" y="1493666"/>
          <a:ext cx="1868331" cy="1307771"/>
        </a:xfrm>
        <a:prstGeom prst="roundRect">
          <a:avLst>
            <a:gd name="adj" fmla="val 166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Plans</a:t>
          </a:r>
        </a:p>
      </dsp:txBody>
      <dsp:txXfrm>
        <a:off x="3779074" y="1557518"/>
        <a:ext cx="1740627" cy="1180067"/>
      </dsp:txXfrm>
    </dsp:sp>
    <dsp:sp modelId="{13F15EDF-1CFE-4A37-A3F2-A756C9E7C087}">
      <dsp:nvSpPr>
        <dsp:cNvPr id="0" name=""/>
        <dsp:cNvSpPr/>
      </dsp:nvSpPr>
      <dsp:spPr>
        <a:xfrm>
          <a:off x="5614229" y="1611786"/>
          <a:ext cx="4613405" cy="10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Draft objectives and 14 week advice period with the OFGW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Public consultation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Final Plans published May 2023</a:t>
          </a:r>
        </a:p>
      </dsp:txBody>
      <dsp:txXfrm>
        <a:off x="5614229" y="1611786"/>
        <a:ext cx="4613405" cy="1056998"/>
      </dsp:txXfrm>
    </dsp:sp>
    <dsp:sp modelId="{DBDAD0EF-5CAF-439E-939C-6738C5954744}">
      <dsp:nvSpPr>
        <dsp:cNvPr id="0" name=""/>
        <dsp:cNvSpPr/>
      </dsp:nvSpPr>
      <dsp:spPr>
        <a:xfrm>
          <a:off x="5685537" y="2962725"/>
          <a:ext cx="1868331" cy="1307771"/>
        </a:xfrm>
        <a:prstGeom prst="roundRect">
          <a:avLst>
            <a:gd name="adj" fmla="val 1667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Delivery</a:t>
          </a:r>
        </a:p>
      </dsp:txBody>
      <dsp:txXfrm>
        <a:off x="5749389" y="3026577"/>
        <a:ext cx="1740627" cy="1180067"/>
      </dsp:txXfrm>
    </dsp:sp>
    <dsp:sp modelId="{79E1088C-B4DE-4192-8BAA-88E450F82912}">
      <dsp:nvSpPr>
        <dsp:cNvPr id="0" name=""/>
        <dsp:cNvSpPr/>
      </dsp:nvSpPr>
      <dsp:spPr>
        <a:xfrm>
          <a:off x="7631499" y="3074577"/>
          <a:ext cx="3573303" cy="105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Five Ways of Working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Reviews and analysis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Ongoing advice and assistance from OFGW</a:t>
          </a:r>
        </a:p>
      </dsp:txBody>
      <dsp:txXfrm>
        <a:off x="7631499" y="3074577"/>
        <a:ext cx="3573303" cy="1056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51F7A-C0C6-4F8D-A77D-0DFBBEAD0A70}">
      <dsp:nvSpPr>
        <dsp:cNvPr id="0" name=""/>
        <dsp:cNvSpPr/>
      </dsp:nvSpPr>
      <dsp:spPr>
        <a:xfrm>
          <a:off x="2427801" y="435"/>
          <a:ext cx="1950882" cy="19508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Betsi </a:t>
          </a:r>
          <a:r>
            <a:rPr lang="en-GB" sz="1900" kern="1200" dirty="0" err="1"/>
            <a:t>Cadwalader</a:t>
          </a:r>
          <a:r>
            <a:rPr lang="en-GB" sz="1900" kern="1200" dirty="0"/>
            <a:t> Health Board</a:t>
          </a:r>
        </a:p>
      </dsp:txBody>
      <dsp:txXfrm>
        <a:off x="2713501" y="286135"/>
        <a:ext cx="1379482" cy="1379482"/>
      </dsp:txXfrm>
    </dsp:sp>
    <dsp:sp modelId="{7B3118B2-92E6-4FD5-8A9D-05A259F1BC6E}">
      <dsp:nvSpPr>
        <dsp:cNvPr id="0" name=""/>
        <dsp:cNvSpPr/>
      </dsp:nvSpPr>
      <dsp:spPr>
        <a:xfrm rot="3600000">
          <a:off x="3868916" y="1902978"/>
          <a:ext cx="519317" cy="658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907865" y="1967201"/>
        <a:ext cx="363522" cy="395054"/>
      </dsp:txXfrm>
    </dsp:sp>
    <dsp:sp modelId="{7B4A4F37-3D3D-45F6-B573-C8E79A2E6E16}">
      <dsp:nvSpPr>
        <dsp:cNvPr id="0" name=""/>
        <dsp:cNvSpPr/>
      </dsp:nvSpPr>
      <dsp:spPr>
        <a:xfrm>
          <a:off x="3893164" y="2538519"/>
          <a:ext cx="1950882" cy="19508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Flintshire Association of Voluntary Services</a:t>
          </a:r>
        </a:p>
      </dsp:txBody>
      <dsp:txXfrm>
        <a:off x="4178864" y="2824219"/>
        <a:ext cx="1379482" cy="1379482"/>
      </dsp:txXfrm>
    </dsp:sp>
    <dsp:sp modelId="{B7434CD1-F01A-4267-9CC0-3CF4F4FC8540}">
      <dsp:nvSpPr>
        <dsp:cNvPr id="0" name=""/>
        <dsp:cNvSpPr/>
      </dsp:nvSpPr>
      <dsp:spPr>
        <a:xfrm rot="10800000">
          <a:off x="3158281" y="3184748"/>
          <a:ext cx="519317" cy="658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3314076" y="3316432"/>
        <a:ext cx="363522" cy="395054"/>
      </dsp:txXfrm>
    </dsp:sp>
    <dsp:sp modelId="{C8553515-9D9C-4289-B99E-D7A63C3B7407}">
      <dsp:nvSpPr>
        <dsp:cNvPr id="0" name=""/>
        <dsp:cNvSpPr/>
      </dsp:nvSpPr>
      <dsp:spPr>
        <a:xfrm>
          <a:off x="962438" y="2538519"/>
          <a:ext cx="1950882" cy="19508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Flintshire Council</a:t>
          </a:r>
        </a:p>
      </dsp:txBody>
      <dsp:txXfrm>
        <a:off x="1248138" y="2824219"/>
        <a:ext cx="1379482" cy="1379482"/>
      </dsp:txXfrm>
    </dsp:sp>
    <dsp:sp modelId="{4BD4C9E1-0F19-4384-BB40-988220CFE1CF}">
      <dsp:nvSpPr>
        <dsp:cNvPr id="0" name=""/>
        <dsp:cNvSpPr/>
      </dsp:nvSpPr>
      <dsp:spPr>
        <a:xfrm rot="18000000">
          <a:off x="2403553" y="1928435"/>
          <a:ext cx="519317" cy="658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2442502" y="2127580"/>
        <a:ext cx="363522" cy="395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F7B11-09FC-4E31-9BBD-B82EA668C83D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CB48D-5E44-4EEA-96C4-6680872E4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71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CB48D-5E44-4EEA-96C4-6680872E4ED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CB48D-5E44-4EEA-96C4-6680872E4ED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76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CB48D-5E44-4EEA-96C4-6680872E4E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75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CB48D-5E44-4EEA-96C4-6680872E4ED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74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CB48D-5E44-4EEA-96C4-6680872E4E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47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CB48D-5E44-4EEA-96C4-6680872E4ED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37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CB48D-5E44-4EEA-96C4-6680872E4ED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417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CB48D-5E44-4EEA-96C4-6680872E4ED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776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0C059-E053-4430-9287-44B655AE95E2}" type="slidenum">
              <a:rPr lang="en-GB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9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1C679-C441-421D-B1F8-EF0DA5C6D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C26B0-8BE2-4204-A9A8-1D115C0B3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C4FD5-94E0-4D5F-9B36-4D9BB8AD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2C061-61C0-4F9E-AFB7-71EAEFE1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6AB94-C28D-4907-A617-6F55BC3B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3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A8A7-87DD-48CB-A8B2-C1EB7F2B7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7C43B-3F3E-4EB1-AD3E-4DC3C25EA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2E7E0-C2F0-432A-BD39-18A5E5D56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8FEEB-C73D-481F-8F40-A73A0A16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51D8-0A17-43E6-BDEE-7D885F23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51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13E9E6-1794-4C80-AF38-64B25A84F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86D19-F372-43C9-884D-FA7ECB5C8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840E1-C6EF-43D3-8948-AE909B100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AE1F0-6A68-40E4-8983-1BE21E91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E1468-5D81-43CF-8AEA-00AD7DE6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5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82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78" y="1481742"/>
            <a:ext cx="8194182" cy="3274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69" y="5774689"/>
            <a:ext cx="680195" cy="68019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706133" y="5942461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100" b="1" err="1">
                <a:solidFill>
                  <a:srgbClr val="B4E51A"/>
                </a:solidFill>
              </a:rPr>
              <a:t>cenedlaethaurdyfodol.cymru</a:t>
            </a:r>
            <a:r>
              <a:rPr lang="en-GB" sz="2100" b="1">
                <a:solidFill>
                  <a:srgbClr val="B4E51A"/>
                </a:solidFill>
              </a:rPr>
              <a:t>   </a:t>
            </a:r>
            <a:r>
              <a:rPr lang="en-US" sz="2100" b="1" err="1">
                <a:solidFill>
                  <a:srgbClr val="B4E51A"/>
                </a:solidFill>
              </a:rPr>
              <a:t>futuregenerations.wales</a:t>
            </a:r>
            <a:endParaRPr lang="en-US" sz="2100" b="1">
              <a:solidFill>
                <a:srgbClr val="B4E51A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62673" y="6106398"/>
            <a:ext cx="2672374" cy="372066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/>
              <a:t>@</a:t>
            </a:r>
            <a:r>
              <a:rPr lang="en-US" err="1"/>
              <a:t>futuregencymru</a:t>
            </a:r>
            <a:r>
              <a:rPr lang="en-US"/>
              <a:t>  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9900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82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78" y="1481742"/>
            <a:ext cx="8194182" cy="3274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69" y="5774689"/>
            <a:ext cx="680195" cy="68019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 userDrawn="1"/>
        </p:nvSpPr>
        <p:spPr>
          <a:xfrm>
            <a:off x="706133" y="5942461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100" b="1" err="1">
                <a:solidFill>
                  <a:srgbClr val="B4E51A"/>
                </a:solidFill>
              </a:rPr>
              <a:t>cenedlaethaurdyfodol.cymru</a:t>
            </a:r>
            <a:r>
              <a:rPr lang="en-GB" sz="2100" b="1">
                <a:solidFill>
                  <a:srgbClr val="B4E51A"/>
                </a:solidFill>
              </a:rPr>
              <a:t>   </a:t>
            </a:r>
            <a:r>
              <a:rPr lang="en-US" sz="2100" b="1" err="1">
                <a:solidFill>
                  <a:srgbClr val="B4E51A"/>
                </a:solidFill>
              </a:rPr>
              <a:t>futuregenerations.wales</a:t>
            </a:r>
            <a:endParaRPr lang="en-US" sz="2100" b="1">
              <a:solidFill>
                <a:srgbClr val="B4E51A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62673" y="6106398"/>
            <a:ext cx="2672374" cy="372066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/>
              <a:t>@</a:t>
            </a:r>
            <a:r>
              <a:rPr lang="en-US" err="1"/>
              <a:t>futuregencymru</a:t>
            </a:r>
            <a:r>
              <a:rPr lang="en-US"/>
              <a:t>  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2868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ate">
    <p:bg>
      <p:bgPr>
        <a:solidFill>
          <a:srgbClr val="0E6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047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3516045"/>
            <a:ext cx="2743200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fld id="{D0996780-9977-4059-A828-D312E3877BDB}" type="datetime1">
              <a:rPr lang="en-GB" smtClean="0"/>
              <a:t>07/02/2023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chemeClr val="bg1"/>
                </a:solidFill>
              </a:rPr>
              <a:t>cenedlaethaurdyfodol.cymru</a:t>
            </a:r>
            <a:r>
              <a:rPr lang="en-GB" sz="1650" b="1">
                <a:solidFill>
                  <a:schemeClr val="bg1"/>
                </a:solidFill>
              </a:rPr>
              <a:t>   </a:t>
            </a:r>
            <a:r>
              <a:rPr lang="en-US" sz="1650" b="1" err="1">
                <a:solidFill>
                  <a:schemeClr val="bg1"/>
                </a:solidFill>
              </a:rPr>
              <a:t>futuregenerations.wales</a:t>
            </a:r>
            <a:endParaRPr lang="en-US" sz="1650" b="1">
              <a:solidFill>
                <a:schemeClr val="bg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chemeClr val="bg1"/>
                </a:solidFill>
              </a:rPr>
              <a:t>@</a:t>
            </a:r>
            <a:r>
              <a:rPr lang="en-US" sz="1650" err="1">
                <a:solidFill>
                  <a:schemeClr val="bg1"/>
                </a:solidFill>
              </a:rPr>
              <a:t>futuregencymru</a:t>
            </a:r>
            <a:endParaRPr lang="en-GB" sz="1700">
              <a:solidFill>
                <a:schemeClr val="bg1"/>
              </a:solidFill>
            </a:endParaRPr>
          </a:p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08764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575759"/>
            <a:ext cx="10515600" cy="4095494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Insert text or image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18870"/>
            <a:ext cx="10515600" cy="64129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E6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Heading here</a:t>
            </a:r>
            <a:endParaRPr lang="en-GB"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838200" y="6065349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rgbClr val="0E6CDD"/>
                </a:solidFill>
              </a:rPr>
              <a:t>cenedlaethaurdyfodol.cymru</a:t>
            </a:r>
            <a:r>
              <a:rPr lang="en-GB" sz="1650" b="1">
                <a:solidFill>
                  <a:srgbClr val="0E6CDD"/>
                </a:solidFill>
              </a:rPr>
              <a:t>   </a:t>
            </a:r>
            <a:r>
              <a:rPr lang="en-US" sz="1650" b="1" err="1">
                <a:solidFill>
                  <a:srgbClr val="0E6CDD"/>
                </a:solidFill>
              </a:rPr>
              <a:t>futuregenerations.wales</a:t>
            </a:r>
            <a:endParaRPr lang="en-US" sz="1650" b="1">
              <a:solidFill>
                <a:srgbClr val="0E6CDD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rgbClr val="0E6CDD"/>
                </a:solidFill>
              </a:rPr>
              <a:t>@</a:t>
            </a:r>
            <a:r>
              <a:rPr lang="en-US" sz="1650" err="1">
                <a:solidFill>
                  <a:srgbClr val="0E6CDD"/>
                </a:solidFill>
              </a:rPr>
              <a:t>futuregencymru</a:t>
            </a:r>
            <a:endParaRPr lang="en-GB" sz="1700">
              <a:solidFill>
                <a:srgbClr val="0E6CDD"/>
              </a:solidFill>
            </a:endParaRPr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4320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.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38200" y="718869"/>
            <a:ext cx="10517188" cy="495238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for image</a:t>
            </a:r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838200" y="6065349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rgbClr val="0E6CDD"/>
                </a:solidFill>
              </a:rPr>
              <a:t>cenedlaethaurdyfodol.cymru</a:t>
            </a:r>
            <a:r>
              <a:rPr lang="en-GB" sz="1650" b="1">
                <a:solidFill>
                  <a:srgbClr val="0E6CDD"/>
                </a:solidFill>
              </a:rPr>
              <a:t>   </a:t>
            </a:r>
            <a:r>
              <a:rPr lang="en-US" sz="1650" b="1" err="1">
                <a:solidFill>
                  <a:srgbClr val="0E6CDD"/>
                </a:solidFill>
              </a:rPr>
              <a:t>futuregenerations.wales</a:t>
            </a:r>
            <a:endParaRPr lang="en-US" sz="1650" b="1">
              <a:solidFill>
                <a:srgbClr val="0E6CDD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rgbClr val="0E6CDD"/>
                </a:solidFill>
              </a:rPr>
              <a:t>@</a:t>
            </a:r>
            <a:r>
              <a:rPr lang="en-US" sz="1650" err="1">
                <a:solidFill>
                  <a:srgbClr val="0E6CDD"/>
                </a:solidFill>
              </a:rPr>
              <a:t>futuregencymru</a:t>
            </a:r>
            <a:endParaRPr lang="en-GB" sz="1700">
              <a:solidFill>
                <a:srgbClr val="0E6CDD"/>
              </a:solidFill>
            </a:endParaRPr>
          </a:p>
          <a:p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760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.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38200" y="1455340"/>
            <a:ext cx="10517188" cy="483565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for image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838200" y="898068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 userDrawn="1"/>
        </p:nvSpPr>
        <p:spPr>
          <a:xfrm>
            <a:off x="706133" y="491120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rgbClr val="0E6CDD"/>
                </a:solidFill>
              </a:rPr>
              <a:t>cenedlaethaurdyfodol.cymru</a:t>
            </a:r>
            <a:r>
              <a:rPr lang="en-GB" sz="1650" b="1">
                <a:solidFill>
                  <a:srgbClr val="0E6CDD"/>
                </a:solidFill>
              </a:rPr>
              <a:t>   </a:t>
            </a:r>
            <a:r>
              <a:rPr lang="en-US" sz="1650" b="1" err="1">
                <a:solidFill>
                  <a:srgbClr val="0E6CDD"/>
                </a:solidFill>
              </a:rPr>
              <a:t>futuregenerations.wales</a:t>
            </a:r>
            <a:endParaRPr lang="en-US" sz="1650" b="1">
              <a:solidFill>
                <a:srgbClr val="0E6CDD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8530814" y="61146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rgbClr val="0E6CDD"/>
                </a:solidFill>
              </a:rPr>
              <a:t>@</a:t>
            </a:r>
            <a:r>
              <a:rPr lang="en-US" sz="1650" err="1">
                <a:solidFill>
                  <a:srgbClr val="0E6CDD"/>
                </a:solidFill>
              </a:rPr>
              <a:t>futuregencymru</a:t>
            </a:r>
            <a:endParaRPr lang="en-GB" sz="1700">
              <a:solidFill>
                <a:srgbClr val="0E6CDD"/>
              </a:solidFill>
            </a:endParaRPr>
          </a:p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21991"/>
            <a:ext cx="875840" cy="875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454703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06730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36785"/>
            <a:ext cx="3932237" cy="3897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718870"/>
            <a:ext cx="3932237" cy="747622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E6CD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Sub heading here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66509" y="718870"/>
            <a:ext cx="6214045" cy="491572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for image</a:t>
            </a: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838200" y="6065349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rgbClr val="0E6CDD"/>
                </a:solidFill>
              </a:rPr>
              <a:t>cenedlaethaurdyfodol.cymru</a:t>
            </a:r>
            <a:r>
              <a:rPr lang="en-GB" sz="1650" b="1">
                <a:solidFill>
                  <a:srgbClr val="0E6CDD"/>
                </a:solidFill>
              </a:rPr>
              <a:t>   </a:t>
            </a:r>
            <a:r>
              <a:rPr lang="en-US" sz="1650" b="1" err="1">
                <a:solidFill>
                  <a:srgbClr val="0E6CDD"/>
                </a:solidFill>
              </a:rPr>
              <a:t>futuregenerations.wales</a:t>
            </a:r>
            <a:endParaRPr lang="en-US" sz="1650" b="1">
              <a:solidFill>
                <a:srgbClr val="0E6CDD"/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rgbClr val="0E6CDD"/>
                </a:solidFill>
              </a:rPr>
              <a:t>@</a:t>
            </a:r>
            <a:r>
              <a:rPr lang="en-US" sz="1650" err="1">
                <a:solidFill>
                  <a:srgbClr val="0E6CDD"/>
                </a:solidFill>
              </a:rPr>
              <a:t>futuregencymru</a:t>
            </a:r>
            <a:endParaRPr lang="en-GB" sz="1700">
              <a:solidFill>
                <a:srgbClr val="0E6CDD"/>
              </a:solidFill>
            </a:endParaRPr>
          </a:p>
          <a:p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42114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38200" y="718869"/>
            <a:ext cx="5070822" cy="491572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for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61954" y="718869"/>
            <a:ext cx="5070822" cy="241621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for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61954" y="3418187"/>
            <a:ext cx="5070822" cy="221641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for image</a:t>
            </a:r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838200" y="6065349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rgbClr val="0E6CDD"/>
                </a:solidFill>
              </a:rPr>
              <a:t>cenedlaethaurdyfodol.cymru</a:t>
            </a:r>
            <a:r>
              <a:rPr lang="en-GB" sz="1650" b="1">
                <a:solidFill>
                  <a:srgbClr val="0E6CDD"/>
                </a:solidFill>
              </a:rPr>
              <a:t>   </a:t>
            </a:r>
            <a:r>
              <a:rPr lang="en-US" sz="1650" b="1" err="1">
                <a:solidFill>
                  <a:srgbClr val="0E6CDD"/>
                </a:solidFill>
              </a:rPr>
              <a:t>futuregenerations.wales</a:t>
            </a:r>
            <a:endParaRPr lang="en-US" sz="1650" b="1">
              <a:solidFill>
                <a:srgbClr val="0E6CDD"/>
              </a:solidFill>
            </a:endParaRPr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rgbClr val="0E6CDD"/>
                </a:solidFill>
              </a:rPr>
              <a:t>@</a:t>
            </a:r>
            <a:r>
              <a:rPr lang="en-US" sz="1650" err="1">
                <a:solidFill>
                  <a:srgbClr val="0E6CDD"/>
                </a:solidFill>
              </a:rPr>
              <a:t>futuregencymru</a:t>
            </a:r>
            <a:endParaRPr lang="en-GB" sz="1700">
              <a:solidFill>
                <a:srgbClr val="0E6CDD"/>
              </a:solidFill>
            </a:endParaRPr>
          </a:p>
          <a:p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0385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0F4EA-08BC-4A39-A85D-E2BA52E2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64FC-2BA5-4A32-AD4F-AD13A0E05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C957A-7AAA-4FA4-8605-8811ACCF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89887-D1AC-4A55-9B16-0565BF36E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3BA3C-1BDE-414D-9ED7-75ADBA0B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36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894" y="1609666"/>
            <a:ext cx="5139906" cy="40615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9666"/>
            <a:ext cx="5181600" cy="40615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18870"/>
            <a:ext cx="10515600" cy="64129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E6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Heading here</a:t>
            </a:r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838200" y="6065349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rgbClr val="0E6CDD"/>
                </a:solidFill>
              </a:rPr>
              <a:t>cenedlaethaurdyfodol.cymru</a:t>
            </a:r>
            <a:r>
              <a:rPr lang="en-GB" sz="1650" b="1">
                <a:solidFill>
                  <a:srgbClr val="0E6CDD"/>
                </a:solidFill>
              </a:rPr>
              <a:t>   </a:t>
            </a:r>
            <a:r>
              <a:rPr lang="en-US" sz="1650" b="1" err="1">
                <a:solidFill>
                  <a:srgbClr val="0E6CDD"/>
                </a:solidFill>
              </a:rPr>
              <a:t>futuregenerations.wales</a:t>
            </a:r>
            <a:endParaRPr lang="en-US" sz="1650" b="1">
              <a:solidFill>
                <a:srgbClr val="0E6CDD"/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rgbClr val="0E6CDD"/>
                </a:solidFill>
              </a:rPr>
              <a:t>@</a:t>
            </a:r>
            <a:r>
              <a:rPr lang="en-US" sz="1650" err="1">
                <a:solidFill>
                  <a:srgbClr val="0E6CDD"/>
                </a:solidFill>
              </a:rPr>
              <a:t>futuregencymru</a:t>
            </a:r>
            <a:endParaRPr lang="en-GB" sz="1700">
              <a:solidFill>
                <a:srgbClr val="0E6CDD"/>
              </a:solidFill>
            </a:endParaRPr>
          </a:p>
          <a:p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34203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0E6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5710" y="848032"/>
            <a:ext cx="10515600" cy="49480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copy </a:t>
            </a:r>
            <a:r>
              <a:rPr lang="en-US" err="1"/>
              <a:t>eg</a:t>
            </a:r>
            <a:r>
              <a:rPr lang="en-US"/>
              <a:t>, quote, heading</a:t>
            </a:r>
            <a:endParaRPr lang="en-GB"/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838200" y="6065349"/>
            <a:ext cx="9554429" cy="15237"/>
          </a:xfrm>
          <a:prstGeom prst="line">
            <a:avLst/>
          </a:prstGeom>
          <a:ln w="9525">
            <a:solidFill>
              <a:srgbClr val="0E6C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chemeClr val="bg1"/>
                </a:solidFill>
              </a:rPr>
              <a:t>cenedlaethaurdyfodol.cymru</a:t>
            </a:r>
            <a:r>
              <a:rPr lang="en-GB" sz="1650" b="1">
                <a:solidFill>
                  <a:schemeClr val="bg1"/>
                </a:solidFill>
              </a:rPr>
              <a:t>   </a:t>
            </a:r>
            <a:r>
              <a:rPr lang="en-US" sz="1650" b="1" err="1">
                <a:solidFill>
                  <a:schemeClr val="bg1"/>
                </a:solidFill>
              </a:rPr>
              <a:t>futuregenerations.wales</a:t>
            </a:r>
            <a:endParaRPr lang="en-US" sz="1650" b="1">
              <a:solidFill>
                <a:schemeClr val="bg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chemeClr val="bg1"/>
                </a:solidFill>
              </a:rPr>
              <a:t>@</a:t>
            </a:r>
            <a:r>
              <a:rPr lang="en-US" sz="1650" err="1">
                <a:solidFill>
                  <a:schemeClr val="bg1"/>
                </a:solidFill>
              </a:rPr>
              <a:t>futuregencymru</a:t>
            </a:r>
            <a:endParaRPr lang="en-GB" sz="1700">
              <a:solidFill>
                <a:schemeClr val="bg1"/>
              </a:solidFill>
            </a:endParaRPr>
          </a:p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07689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B4E5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95710" y="848032"/>
            <a:ext cx="10515600" cy="49480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copy </a:t>
            </a:r>
            <a:r>
              <a:rPr lang="en-US" err="1"/>
              <a:t>eg</a:t>
            </a:r>
            <a:r>
              <a:rPr lang="en-US"/>
              <a:t>, quote, heading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chemeClr val="bg1"/>
                </a:solidFill>
              </a:rPr>
              <a:t>cenedlaethaurdyfodol.cymru</a:t>
            </a:r>
            <a:r>
              <a:rPr lang="en-GB" sz="1650" b="1">
                <a:solidFill>
                  <a:schemeClr val="bg1"/>
                </a:solidFill>
              </a:rPr>
              <a:t>   </a:t>
            </a:r>
            <a:r>
              <a:rPr lang="en-US" sz="1650" b="1" err="1">
                <a:solidFill>
                  <a:schemeClr val="bg1"/>
                </a:solidFill>
              </a:rPr>
              <a:t>futuregenerations.wales</a:t>
            </a:r>
            <a:endParaRPr lang="en-US" sz="1650" b="1">
              <a:solidFill>
                <a:schemeClr val="bg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chemeClr val="bg1"/>
                </a:solidFill>
              </a:rPr>
              <a:t>@</a:t>
            </a:r>
            <a:r>
              <a:rPr lang="en-US" sz="1650" err="1">
                <a:solidFill>
                  <a:schemeClr val="bg1"/>
                </a:solidFill>
              </a:rPr>
              <a:t>futuregencymru</a:t>
            </a:r>
            <a:endParaRPr lang="en-GB" sz="1700">
              <a:solidFill>
                <a:schemeClr val="bg1"/>
              </a:solidFill>
            </a:endParaRPr>
          </a:p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72801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95710" y="848032"/>
            <a:ext cx="10515600" cy="49480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copy </a:t>
            </a:r>
            <a:r>
              <a:rPr lang="en-US" err="1"/>
              <a:t>eg</a:t>
            </a:r>
            <a:r>
              <a:rPr lang="en-US"/>
              <a:t>, quote, heading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chemeClr val="bg1"/>
                </a:solidFill>
              </a:rPr>
              <a:t>cenedlaethaurdyfodol.cymru</a:t>
            </a:r>
            <a:r>
              <a:rPr lang="en-GB" sz="1650" b="1">
                <a:solidFill>
                  <a:schemeClr val="bg1"/>
                </a:solidFill>
              </a:rPr>
              <a:t>   </a:t>
            </a:r>
            <a:r>
              <a:rPr lang="en-US" sz="1650" b="1" err="1">
                <a:solidFill>
                  <a:schemeClr val="bg1"/>
                </a:solidFill>
              </a:rPr>
              <a:t>futuregenerations.wales</a:t>
            </a:r>
            <a:endParaRPr lang="en-US" sz="1650" b="1">
              <a:solidFill>
                <a:schemeClr val="bg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chemeClr val="bg1"/>
                </a:solidFill>
              </a:rPr>
              <a:t>@</a:t>
            </a:r>
            <a:r>
              <a:rPr lang="en-US" sz="1650" err="1">
                <a:solidFill>
                  <a:schemeClr val="bg1"/>
                </a:solidFill>
              </a:rPr>
              <a:t>futuregencymru</a:t>
            </a:r>
            <a:endParaRPr lang="en-GB" sz="1700">
              <a:solidFill>
                <a:schemeClr val="bg1"/>
              </a:solidFill>
            </a:endParaRPr>
          </a:p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59667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95710" y="848032"/>
            <a:ext cx="10515600" cy="49480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copy </a:t>
            </a:r>
            <a:r>
              <a:rPr lang="en-US" err="1"/>
              <a:t>eg</a:t>
            </a:r>
            <a:r>
              <a:rPr lang="en-US"/>
              <a:t>, quote, heading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chemeClr val="bg1"/>
                </a:solidFill>
              </a:rPr>
              <a:t>cenedlaethaurdyfodol.cymru</a:t>
            </a:r>
            <a:r>
              <a:rPr lang="en-GB" sz="1650" b="1">
                <a:solidFill>
                  <a:schemeClr val="bg1"/>
                </a:solidFill>
              </a:rPr>
              <a:t>   </a:t>
            </a:r>
            <a:r>
              <a:rPr lang="en-US" sz="1650" b="1" err="1">
                <a:solidFill>
                  <a:schemeClr val="bg1"/>
                </a:solidFill>
              </a:rPr>
              <a:t>futuregenerations.wales</a:t>
            </a:r>
            <a:endParaRPr lang="en-US" sz="1650" b="1">
              <a:solidFill>
                <a:schemeClr val="bg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chemeClr val="bg1"/>
                </a:solidFill>
              </a:rPr>
              <a:t>@</a:t>
            </a:r>
            <a:r>
              <a:rPr lang="en-US" sz="1650" err="1">
                <a:solidFill>
                  <a:schemeClr val="bg1"/>
                </a:solidFill>
              </a:rPr>
              <a:t>futuregencymru</a:t>
            </a:r>
            <a:endParaRPr lang="en-GB" sz="1700">
              <a:solidFill>
                <a:schemeClr val="bg1"/>
              </a:solidFill>
            </a:endParaRPr>
          </a:p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82980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95710" y="848032"/>
            <a:ext cx="10515600" cy="4948083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Section divider copy </a:t>
            </a:r>
            <a:r>
              <a:rPr lang="en-US" err="1"/>
              <a:t>eg</a:t>
            </a:r>
            <a:r>
              <a:rPr lang="en-US"/>
              <a:t>, quote, heading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25" y="5706050"/>
            <a:ext cx="875840" cy="875840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706133" y="6152038"/>
            <a:ext cx="8601828" cy="54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50" b="1" err="1">
                <a:solidFill>
                  <a:schemeClr val="tx1"/>
                </a:solidFill>
              </a:rPr>
              <a:t>cenedlaethaurdyfodol.cymru</a:t>
            </a:r>
            <a:r>
              <a:rPr lang="en-GB" sz="1650" b="1">
                <a:solidFill>
                  <a:schemeClr val="tx1"/>
                </a:solidFill>
              </a:rPr>
              <a:t>   </a:t>
            </a:r>
            <a:r>
              <a:rPr lang="en-US" sz="1650" b="1" err="1">
                <a:solidFill>
                  <a:schemeClr val="tx1"/>
                </a:solidFill>
              </a:rPr>
              <a:t>futuregenerations.wales</a:t>
            </a:r>
            <a:endParaRPr lang="en-US" sz="1650" b="1">
              <a:solidFill>
                <a:schemeClr val="tx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530814" y="6282648"/>
            <a:ext cx="5878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>
                <a:solidFill>
                  <a:schemeClr val="tx1"/>
                </a:solidFill>
              </a:rPr>
              <a:t>@</a:t>
            </a:r>
            <a:r>
              <a:rPr lang="en-US" sz="1650" err="1">
                <a:solidFill>
                  <a:schemeClr val="tx1"/>
                </a:solidFill>
              </a:rPr>
              <a:t>futuregencymru</a:t>
            </a:r>
            <a:endParaRPr lang="en-GB" sz="1700">
              <a:solidFill>
                <a:schemeClr val="tx1"/>
              </a:solidFill>
            </a:endParaRPr>
          </a:p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21" y="6146469"/>
            <a:ext cx="363993" cy="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7201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6B090-FB74-4EFE-9687-0656D79D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26E6F-5F29-4976-9A90-F8A0ECBB2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820EF-7B32-403E-AA94-48FE7459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7010F-4B61-44EC-B5FA-185EE9A4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64D75-669A-450B-A811-1483B71F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46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03A40-533C-4069-A56C-9FF2DC6E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E460E-075B-488C-A600-CD5EDD615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A2904-E5CC-44E6-9921-9A59D7A90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89438-00A8-468B-B5FF-E335D07E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5E162-689F-41CC-9225-78E8B00CB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C0761-6A43-4ECC-B534-62096200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9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B1BC-835B-4DD3-B928-C815D5245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57DC2-65BC-4E3F-9158-D7F3CBCCE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BC732-B96B-4C6E-8D19-9D8102DD3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9EADC-6B4D-41B2-BC52-A90D5399A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9A61A-10B9-46CF-9531-46CE5DF38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828B77-AC95-45D4-BAD4-375E59F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7A26B-F6DE-4BE0-9BF2-47B3C33A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65C6FA-E256-44C4-8735-95BDCDAE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9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7B58-15D9-41A5-8133-B35B979C6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0CAA0-935F-474F-9E4D-9201648C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902D9-05B8-440D-B9BE-5B1CD466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7C7CC-5679-4C58-9D52-C4639DDB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79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E00F50-9AAB-40A2-B65D-A1D5F35F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BC9E3E-8D26-442C-BB47-2E46FEAF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C4DD1-1C07-4E34-948B-C09C2992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0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12628-FA90-4D57-9283-3E8AA537F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689ED-D818-452E-BD43-44C8C699F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970EA-4590-464D-848D-9F1FFA47E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B3CFE-96E0-475F-A7A9-62B54C93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A7718-5899-45F3-AB27-8D47D96DB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A8D1C-A7EE-4A73-9F00-597AC838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7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8E38-E763-4908-AD28-BA42053D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5B819E-5E21-4992-9A81-B125ACEFB0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8D2FD-45EF-4BA6-9651-CB51AD683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B545B-15FB-4A30-9B5D-D69FF9754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489D-2250-4E0C-A794-FBE4F39FCE0B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660D2-C883-4680-B903-6C760CC3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C4632-9221-40C8-A089-71AAE9D1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36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8A366D-6F36-4C00-9D5B-D7FD1AB9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D957E-A28D-4AA8-997F-63523D82A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1783-D685-40D3-956A-DDEF747C1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F489D-2250-4E0C-A794-FBE4F39FCE0B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04DE1-B498-41ED-BDD7-2ABF51197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0EC1A-EDFA-413C-A2E3-FF1FFDF13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FF7F9-A5F5-4B66-B992-0E6386652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6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D229-8A7F-466F-8239-63D02B69BE64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6A881-015D-4A7A-BFFC-FA6C01F3FD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73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uturegenerations.wales/the-art-of-the-possible/#:~:text=What%20is%20Art%20of%20the,being%20in%20communities%20across%20Wales." TargetMode="External"/><Relationship Id="rId3" Type="http://schemas.openxmlformats.org/officeDocument/2006/relationships/hyperlink" Target="https://futuregenerations.wales/documents/future-generations-framework/" TargetMode="External"/><Relationship Id="rId7" Type="http://schemas.openxmlformats.org/officeDocument/2006/relationships/hyperlink" Target="https://wcva.cymru/influencing/legislation/the-wellbeing-of-future-generations-ac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audit.wales/sites/default/files/publications/A_missed_opportunity_Social_Enterprises_English.pdf" TargetMode="External"/><Relationship Id="rId5" Type="http://schemas.openxmlformats.org/officeDocument/2006/relationships/hyperlink" Target="https://www.futuregenerations.wales/wp-content/uploads/2020/07/At-A-Glance-FG-Report.pdf" TargetMode="External"/><Relationship Id="rId4" Type="http://schemas.openxmlformats.org/officeDocument/2006/relationships/hyperlink" Target="http://gov.wales/topics/improvingservices/future-generations-framework-for-service-design/?lang=en&amp;askdfjkajdf" TargetMode="External"/><Relationship Id="rId9" Type="http://schemas.openxmlformats.org/officeDocument/2006/relationships/hyperlink" Target="https://www.gov.wales/sites/default/files/publications/2019-07/supplementary-report-to-the-uk-review-of-progress-towards-the-sustainable-development-goals-2030_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@futuregencymru  </a:t>
            </a: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662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BD8D80-9136-4AC9-AA00-67C04CE01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2622" y="1507808"/>
            <a:ext cx="4442116" cy="40941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56079E-5140-449C-B18C-4338AD3DA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10" y="225295"/>
            <a:ext cx="10515600" cy="1125170"/>
          </a:xfrm>
        </p:spPr>
        <p:txBody>
          <a:bodyPr>
            <a:normAutofit/>
          </a:bodyPr>
          <a:lstStyle/>
          <a:p>
            <a:r>
              <a:rPr lang="en-GB"/>
              <a:t>Holistic and innovative</a:t>
            </a:r>
            <a:br>
              <a:rPr lang="en-GB"/>
            </a:br>
            <a:r>
              <a:rPr lang="en-GB"/>
              <a:t>nature of the well-being goals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9E39E-108A-42C8-86A5-42D9CBE0A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449" y="0"/>
            <a:ext cx="6439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5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45438A-5C01-4A14-9659-6B03E8E1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5 ways of working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4BB3D-C413-4CA7-BE23-42C34C944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879" y="104809"/>
            <a:ext cx="6359741" cy="5967084"/>
          </a:xfrm>
          <a:prstGeom prst="rect">
            <a:avLst/>
          </a:prstGeom>
        </p:spPr>
      </p:pic>
      <p:pic>
        <p:nvPicPr>
          <p:cNvPr id="10" name="Graphic 9" descr="Cheers with solid fill">
            <a:extLst>
              <a:ext uri="{FF2B5EF4-FFF2-40B4-BE49-F238E27FC236}">
                <a16:creationId xmlns:a16="http://schemas.microsoft.com/office/drawing/2014/main" id="{480CE685-D626-F842-AF15-2008A7008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7271" y="1873309"/>
            <a:ext cx="2946533" cy="294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33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A488-A85B-F020-20C9-1FE56533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 Service Boards: Objectives and Plans</a:t>
            </a:r>
          </a:p>
        </p:txBody>
      </p:sp>
    </p:spTree>
    <p:extLst>
      <p:ext uri="{BB962C8B-B14F-4D97-AF65-F5344CB8AC3E}">
        <p14:creationId xmlns:p14="http://schemas.microsoft.com/office/powerpoint/2010/main" val="145440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E643BA-A21F-472B-9208-2DE559C92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fontAlgn="base"/>
            <a:r>
              <a:rPr lang="en-GB">
                <a:latin typeface="Arial"/>
                <a:cs typeface="Arial"/>
              </a:rPr>
              <a:t>Must first conduct local assessments of the local well-being (4 elements of well-being) at least 1 year before the plans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fontAlgn="base"/>
            <a:endParaRPr lang="en-GB"/>
          </a:p>
          <a:p>
            <a:pPr fontAlgn="base"/>
            <a:r>
              <a:rPr lang="en-GB">
                <a:latin typeface="Arial"/>
                <a:cs typeface="Arial"/>
              </a:rPr>
              <a:t>Publish their plan/ objectives within 1 year after local elections </a:t>
            </a:r>
            <a:r>
              <a:rPr lang="en-US">
                <a:latin typeface="Arial"/>
                <a:cs typeface="Arial"/>
              </a:rPr>
              <a:t>​</a:t>
            </a:r>
          </a:p>
          <a:p>
            <a:pPr fontAlgn="base"/>
            <a:r>
              <a:rPr lang="en-GB"/>
              <a:t>Must set out LOCAL objectives</a:t>
            </a:r>
            <a:r>
              <a:rPr lang="en-US"/>
              <a:t>​</a:t>
            </a:r>
          </a:p>
          <a:p>
            <a:pPr fontAlgn="base"/>
            <a:r>
              <a:rPr lang="en-GB"/>
              <a:t>Steps proposed to meet them</a:t>
            </a:r>
            <a:r>
              <a:rPr lang="en-US"/>
              <a:t>​</a:t>
            </a:r>
          </a:p>
          <a:p>
            <a:pPr fontAlgn="base"/>
            <a:r>
              <a:rPr lang="en-GB"/>
              <a:t>Be published with a statement with detailed information on how they will proceed</a:t>
            </a:r>
            <a:r>
              <a:rPr lang="en-US"/>
              <a:t>​</a:t>
            </a:r>
          </a:p>
          <a:p>
            <a:pPr fontAlgn="base"/>
            <a:r>
              <a:rPr lang="en-GB"/>
              <a:t>FGC must give advice</a:t>
            </a:r>
            <a:r>
              <a:rPr lang="en-US"/>
              <a:t>​</a:t>
            </a:r>
          </a:p>
          <a:p>
            <a:pPr fontAlgn="base"/>
            <a:endParaRPr lang="en-GB"/>
          </a:p>
          <a:p>
            <a:pPr fontAlgn="base"/>
            <a:r>
              <a:rPr lang="en-GB">
                <a:latin typeface="Arial"/>
                <a:cs typeface="Arial"/>
              </a:rPr>
              <a:t>Must take into account our Future Generations report</a:t>
            </a:r>
            <a:endParaRPr lang="en-US">
              <a:latin typeface="Arial"/>
              <a:cs typeface="Arial"/>
            </a:endParaRPr>
          </a:p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AE1FC4-EDEC-4D39-AD79-B16ADAA81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Public Services Boards</a:t>
            </a:r>
          </a:p>
        </p:txBody>
      </p:sp>
    </p:spTree>
    <p:extLst>
      <p:ext uri="{BB962C8B-B14F-4D97-AF65-F5344CB8AC3E}">
        <p14:creationId xmlns:p14="http://schemas.microsoft.com/office/powerpoint/2010/main" val="1825918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027B9D-4DD2-618B-EA03-0116711E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Every Five Years…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3288E47-4707-323B-BBF9-68B6636E92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806977"/>
              </p:ext>
            </p:extLst>
          </p:nvPr>
        </p:nvGraphicFramePr>
        <p:xfrm>
          <a:off x="-676141" y="1519706"/>
          <a:ext cx="11764851" cy="4295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844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D3837-F0F0-5D28-D86B-082A27FB8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Collaborating with the Voluntary Sector</a:t>
            </a:r>
          </a:p>
        </p:txBody>
      </p:sp>
    </p:spTree>
    <p:extLst>
      <p:ext uri="{BB962C8B-B14F-4D97-AF65-F5344CB8AC3E}">
        <p14:creationId xmlns:p14="http://schemas.microsoft.com/office/powerpoint/2010/main" val="354377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5509E7-85EE-ACCB-B2D1-C3FB91FE4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59"/>
            <a:ext cx="10515600" cy="430988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Involvement – needs to be embedded in PSB practice as much as possible to empower citizens and include them in decision making processes. The voluntary sector has unique insights and approaches</a:t>
            </a:r>
          </a:p>
          <a:p>
            <a:r>
              <a:rPr lang="en-GB" dirty="0"/>
              <a:t>Collaboration – working across sectors and policy areas to find mutual areas of progress, and break down power differentials between partners</a:t>
            </a:r>
          </a:p>
          <a:p>
            <a:r>
              <a:rPr lang="en-GB" dirty="0"/>
              <a:t>Integration – the voluntary sector are well placed to help public bodies and PSBs understand how different well-being issues (and their causes and consequences) intersect with each other</a:t>
            </a:r>
          </a:p>
          <a:p>
            <a:r>
              <a:rPr lang="en-GB" dirty="0"/>
              <a:t>Prevention – sharing data and insights provides better outcomes for residents and financial savings</a:t>
            </a:r>
          </a:p>
          <a:p>
            <a:r>
              <a:rPr lang="en-GB" dirty="0"/>
              <a:t>Long term – using the voluntary sectors unique insights to demonstrate impacts of future trends on less heard voices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D7263E-B9F7-68CD-A94F-BF1E02B1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Five Ways of Working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596105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79D9E3-F515-B3A6-DA81-43FC7B1C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59"/>
            <a:ext cx="6770914" cy="4095494"/>
          </a:xfrm>
        </p:spPr>
        <p:txBody>
          <a:bodyPr/>
          <a:lstStyle/>
          <a:p>
            <a:r>
              <a:rPr lang="en-GB" dirty="0"/>
              <a:t>A PSB initiative to recognise and celebrate the work of community groups improving Well-being in Pembrokeshire.</a:t>
            </a:r>
          </a:p>
          <a:p>
            <a:r>
              <a:rPr lang="en-GB" dirty="0"/>
              <a:t>Centred around their Well-being plan </a:t>
            </a:r>
          </a:p>
          <a:p>
            <a:r>
              <a:rPr lang="en-GB" dirty="0"/>
              <a:t>Held every other month and awards £200 and a feature in the Western Telegraph</a:t>
            </a:r>
          </a:p>
          <a:p>
            <a:r>
              <a:rPr lang="en-GB" dirty="0"/>
              <a:t>Embeds the Five Ways of Working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DF3EB-A373-80BF-6763-19BF52B42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Pembrokeshire Pride Awards</a:t>
            </a:r>
          </a:p>
        </p:txBody>
      </p:sp>
      <p:pic>
        <p:nvPicPr>
          <p:cNvPr id="1026" name="Picture 2" descr="PAVS Development and Training | PAVS Development and Training,  Haverfordwest. 585 likes. This page will offer information and guidance for  Pembrokeshire community groups and charities on funding, lega">
            <a:extLst>
              <a:ext uri="{FF2B5EF4-FFF2-40B4-BE49-F238E27FC236}">
                <a16:creationId xmlns:a16="http://schemas.microsoft.com/office/drawing/2014/main" id="{DB76B9DD-3CBD-B599-B1A7-6E50070E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986" y="1575759"/>
            <a:ext cx="3009220" cy="300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565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40A7A9-85D6-398D-0C23-DEB746A8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The Compact, Flintshire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FA6A30-FEF6-6346-3781-B88D039E8B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957222"/>
              </p:ext>
            </p:extLst>
          </p:nvPr>
        </p:nvGraphicFramePr>
        <p:xfrm>
          <a:off x="-710485" y="1257129"/>
          <a:ext cx="6806485" cy="448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3202E7F-4E52-871C-579D-5F90D239E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356" y="1575759"/>
            <a:ext cx="6647644" cy="412314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Ensures the public sector are fully aware of the voluntary sector</a:t>
            </a:r>
          </a:p>
          <a:p>
            <a:r>
              <a:rPr lang="en-GB" dirty="0"/>
              <a:t>Promotes partnership working</a:t>
            </a:r>
          </a:p>
          <a:p>
            <a:r>
              <a:rPr lang="en-GB" dirty="0"/>
              <a:t>Oversees a ‘funding code’ to ensure:</a:t>
            </a:r>
          </a:p>
          <a:p>
            <a:pPr lvl="1"/>
            <a:r>
              <a:rPr lang="en-GB" dirty="0"/>
              <a:t>Fair treatment by funders</a:t>
            </a:r>
          </a:p>
          <a:p>
            <a:pPr lvl="1"/>
            <a:r>
              <a:rPr lang="en-GB" dirty="0"/>
              <a:t>Alignment with public sector priorities</a:t>
            </a:r>
          </a:p>
          <a:p>
            <a:r>
              <a:rPr lang="en-GB" dirty="0"/>
              <a:t>A forum to involve members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“Having a clear methodology when it comes to funding helps the authority and the organisations involved to plan ahead and understand where the local authority wants to be in a certain timescale” </a:t>
            </a:r>
            <a:r>
              <a:rPr lang="en-GB" dirty="0"/>
              <a:t>– Audit Wales, 2022</a:t>
            </a:r>
          </a:p>
        </p:txBody>
      </p:sp>
    </p:spTree>
    <p:extLst>
      <p:ext uri="{BB962C8B-B14F-4D97-AF65-F5344CB8AC3E}">
        <p14:creationId xmlns:p14="http://schemas.microsoft.com/office/powerpoint/2010/main" val="3218171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0176CE-123A-A462-57E2-CF8817C57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759"/>
            <a:ext cx="7855634" cy="4095494"/>
          </a:xfrm>
        </p:spPr>
        <p:txBody>
          <a:bodyPr/>
          <a:lstStyle/>
          <a:p>
            <a:r>
              <a:rPr lang="en-GB" dirty="0"/>
              <a:t>Collaboration include with the Health Board Public Health Team,  </a:t>
            </a:r>
            <a:r>
              <a:rPr lang="en-GB" dirty="0" err="1"/>
              <a:t>FareShare</a:t>
            </a:r>
            <a:r>
              <a:rPr lang="en-GB" dirty="0"/>
              <a:t> Cymru, Big Fresh Cymru, </a:t>
            </a:r>
            <a:r>
              <a:rPr lang="en-GB" dirty="0" err="1"/>
              <a:t>VoG</a:t>
            </a:r>
            <a:r>
              <a:rPr lang="en-GB" dirty="0"/>
              <a:t> Council, Glamorgan Voluntary Services (and more)</a:t>
            </a:r>
          </a:p>
          <a:p>
            <a:r>
              <a:rPr lang="en-GB" dirty="0"/>
              <a:t>A charter to “build a thriving, healthy and sustainable food system”</a:t>
            </a:r>
          </a:p>
          <a:p>
            <a:r>
              <a:rPr lang="en-GB" dirty="0"/>
              <a:t>Runs projects such as </a:t>
            </a:r>
            <a:r>
              <a:rPr lang="en-GB" dirty="0" err="1"/>
              <a:t>Lantwit</a:t>
            </a:r>
            <a:r>
              <a:rPr lang="en-GB" dirty="0"/>
              <a:t> Food Project, which seeks to explore and address barriers to accessing good food</a:t>
            </a:r>
          </a:p>
          <a:p>
            <a:r>
              <a:rPr lang="en-GB" dirty="0"/>
              <a:t>Integrated well-being outcomes for participants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0A0DC8-450D-67A9-2290-1DC22694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3. Vale of Glamorgan – Food Vale</a:t>
            </a:r>
            <a:endParaRPr lang="en-GB" dirty="0"/>
          </a:p>
        </p:txBody>
      </p:sp>
      <p:pic>
        <p:nvPicPr>
          <p:cNvPr id="2050" name="Picture 2" descr="Food Vale - Home | Facebook">
            <a:extLst>
              <a:ext uri="{FF2B5EF4-FFF2-40B4-BE49-F238E27FC236}">
                <a16:creationId xmlns:a16="http://schemas.microsoft.com/office/drawing/2014/main" id="{AD4F5B52-0B88-7866-FAB1-87C35C794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834" y="2750233"/>
            <a:ext cx="2288418" cy="22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Table setting with solid fill">
            <a:extLst>
              <a:ext uri="{FF2B5EF4-FFF2-40B4-BE49-F238E27FC236}">
                <a16:creationId xmlns:a16="http://schemas.microsoft.com/office/drawing/2014/main" id="{1CE6E8EE-BC12-D7CB-19DA-322244997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20869" y="542850"/>
            <a:ext cx="2207383" cy="22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5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D0837-DE42-4FD9-8860-FDBF3AE0F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About the Act</a:t>
            </a:r>
          </a:p>
          <a:p>
            <a:pPr lvl="1"/>
            <a:r>
              <a:rPr lang="en-GB" dirty="0"/>
              <a:t>Legal duties</a:t>
            </a:r>
          </a:p>
          <a:p>
            <a:pPr lvl="1"/>
            <a:r>
              <a:rPr lang="en-GB" dirty="0"/>
              <a:t>Well-being Goals, the Five Ways of Working and National Indicators</a:t>
            </a:r>
          </a:p>
          <a:p>
            <a:pPr lvl="1"/>
            <a:r>
              <a:rPr lang="en-GB" dirty="0"/>
              <a:t>PSBs and Well-being Plans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Our work with the Voluntary Sector</a:t>
            </a:r>
          </a:p>
          <a:p>
            <a:pPr lvl="1"/>
            <a:r>
              <a:rPr lang="en-GB" dirty="0"/>
              <a:t>Collaboration</a:t>
            </a:r>
          </a:p>
          <a:p>
            <a:pPr lvl="1"/>
            <a:r>
              <a:rPr lang="en-GB" dirty="0"/>
              <a:t>Some examples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B624F6-5AA2-4D53-8ED0-8E0DF9DA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Today’s Session</a:t>
            </a:r>
          </a:p>
        </p:txBody>
      </p:sp>
    </p:spTree>
    <p:extLst>
      <p:ext uri="{BB962C8B-B14F-4D97-AF65-F5344CB8AC3E}">
        <p14:creationId xmlns:p14="http://schemas.microsoft.com/office/powerpoint/2010/main" val="1513932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6D87-C73A-4382-A183-7B60F11D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Resources: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5F9D2-D535-4923-9C7C-F44E4AFE4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  <a:hlinkClick r:id="rId3"/>
              </a:rPr>
              <a:t>Future Generations Framework for Projects</a:t>
            </a:r>
          </a:p>
          <a:p>
            <a:r>
              <a:rPr lang="en-US" dirty="0">
                <a:cs typeface="Calibri"/>
                <a:hlinkClick r:id="rId4"/>
              </a:rPr>
              <a:t>Future Generations Framework for Service Design</a:t>
            </a:r>
            <a:r>
              <a:rPr lang="en-US" dirty="0">
                <a:cs typeface="Calibri"/>
              </a:rPr>
              <a:t> (developed with Welsh Government)</a:t>
            </a:r>
          </a:p>
          <a:p>
            <a:r>
              <a:rPr lang="en-US" dirty="0">
                <a:cs typeface="Calibri"/>
                <a:hlinkClick r:id="rId5"/>
              </a:rPr>
              <a:t>Future Generations Report 2020 – At a Glance</a:t>
            </a:r>
            <a:endParaRPr lang="en-US" dirty="0">
              <a:cs typeface="Calibri"/>
            </a:endParaRPr>
          </a:p>
          <a:p>
            <a:r>
              <a:rPr lang="en-GB" dirty="0">
                <a:hlinkClick r:id="rId6"/>
              </a:rPr>
              <a:t>‘A Missed Opportunity’ – Social Enterprises</a:t>
            </a:r>
            <a:r>
              <a:rPr lang="en-GB" dirty="0"/>
              <a:t> Audit Wales, 2022</a:t>
            </a:r>
          </a:p>
          <a:p>
            <a:r>
              <a:rPr lang="en-GB" dirty="0">
                <a:hlinkClick r:id="rId7"/>
              </a:rPr>
              <a:t>Fact sheets on the Well-being of Future Generations Act </a:t>
            </a:r>
            <a:r>
              <a:rPr lang="en-GB" dirty="0"/>
              <a:t>WVCA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  <a:hlinkClick r:id="rId8"/>
              </a:rPr>
              <a:t>Art of the Possible</a:t>
            </a:r>
            <a:r>
              <a:rPr lang="en-US" dirty="0">
                <a:cs typeface="Calibri"/>
              </a:rPr>
              <a:t> – early resources and co-creation.</a:t>
            </a:r>
          </a:p>
          <a:p>
            <a:r>
              <a:rPr lang="en-US" dirty="0">
                <a:cs typeface="Calibri"/>
                <a:hlinkClick r:id="rId9"/>
              </a:rPr>
              <a:t>Wales and the Sustainable Development Goals </a:t>
            </a:r>
            <a:r>
              <a:rPr lang="en-US" dirty="0">
                <a:cs typeface="Calibri"/>
              </a:rPr>
              <a:t>(A supplementary report to the UK Voluntary National Review of progress towards the Sustainable Development Goals 203)</a:t>
            </a:r>
          </a:p>
        </p:txBody>
      </p:sp>
    </p:spTree>
    <p:extLst>
      <p:ext uri="{BB962C8B-B14F-4D97-AF65-F5344CB8AC3E}">
        <p14:creationId xmlns:p14="http://schemas.microsoft.com/office/powerpoint/2010/main" val="155137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20B5-115D-CF19-439D-9B370E652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0477"/>
            <a:ext cx="10515600" cy="2671449"/>
          </a:xfrm>
        </p:spPr>
        <p:txBody>
          <a:bodyPr>
            <a:normAutofit/>
          </a:bodyPr>
          <a:lstStyle/>
          <a:p>
            <a:r>
              <a:rPr lang="en-GB" dirty="0"/>
              <a:t>Introduction to The Act and the role of the Office of the Future Generations Commissioner</a:t>
            </a:r>
          </a:p>
        </p:txBody>
      </p:sp>
    </p:spTree>
    <p:extLst>
      <p:ext uri="{BB962C8B-B14F-4D97-AF65-F5344CB8AC3E}">
        <p14:creationId xmlns:p14="http://schemas.microsoft.com/office/powerpoint/2010/main" val="2990602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7E69BC-C60F-42BE-9B16-AE6FC2510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Imposes a </a:t>
            </a:r>
            <a:r>
              <a:rPr lang="en-GB" b="1"/>
              <a:t>duty</a:t>
            </a:r>
            <a:r>
              <a:rPr lang="en-GB"/>
              <a:t> on specific public bodies to carry out sustainable development – no choice, an obligation and it uses a wide definition of SD​</a:t>
            </a:r>
          </a:p>
          <a:p>
            <a:endParaRPr lang="en-GB"/>
          </a:p>
          <a:p>
            <a:r>
              <a:rPr lang="en-GB"/>
              <a:t>Sets a </a:t>
            </a:r>
            <a:r>
              <a:rPr lang="en-GB" b="1"/>
              <a:t>vision</a:t>
            </a:r>
            <a:r>
              <a:rPr lang="en-GB"/>
              <a:t> and ‘steps’ to reach a better Wales ‘The Wales We Want’​</a:t>
            </a:r>
          </a:p>
          <a:p>
            <a:endParaRPr lang="en-GB"/>
          </a:p>
          <a:p>
            <a:r>
              <a:rPr lang="en-GB"/>
              <a:t>Creates a </a:t>
            </a:r>
            <a:r>
              <a:rPr lang="en-GB" b="1"/>
              <a:t>delivery system</a:t>
            </a:r>
            <a:r>
              <a:rPr lang="en-GB"/>
              <a:t>: Goals, objectives, ways of working​</a:t>
            </a:r>
          </a:p>
          <a:p>
            <a:endParaRPr lang="en-GB"/>
          </a:p>
          <a:p>
            <a:r>
              <a:rPr lang="en-GB"/>
              <a:t>Establishes a </a:t>
            </a:r>
            <a:r>
              <a:rPr lang="en-GB" b="1"/>
              <a:t>tracking system </a:t>
            </a:r>
            <a:r>
              <a:rPr lang="en-GB"/>
              <a:t>and </a:t>
            </a:r>
            <a:r>
              <a:rPr lang="en-GB" b="1"/>
              <a:t>controls</a:t>
            </a:r>
            <a:r>
              <a:rPr lang="en-GB"/>
              <a:t> to ensure the new system is working - including the Future Generations Commissioner, annual reporting and national indicators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F4E884-E435-40C8-9DC3-97EC8CAF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 a nutshell, the Act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95F19A-C97F-4158-B217-2B276A87D83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42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1307232-3060-41D8-9D67-BFB42C3F2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4959" y="1060900"/>
            <a:ext cx="5724939" cy="48418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4D0B480-2D1A-462F-A48A-E30FE9E2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3110"/>
            <a:ext cx="10515600" cy="641290"/>
          </a:xfrm>
        </p:spPr>
        <p:txBody>
          <a:bodyPr/>
          <a:lstStyle/>
          <a:p>
            <a:r>
              <a:rPr lang="en-GB"/>
              <a:t>The Future Generations Commissioner for Wales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89732-E86E-4DE3-8653-C4A05976F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44" y="2945843"/>
            <a:ext cx="4784949" cy="3086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1949D4-5ECD-413D-A30E-05E6010EC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1" y="830769"/>
            <a:ext cx="1921192" cy="211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7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BB9840-2B7E-4694-BB89-5D64172D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513130"/>
            <a:ext cx="10515600" cy="641290"/>
          </a:xfrm>
        </p:spPr>
        <p:txBody>
          <a:bodyPr/>
          <a:lstStyle/>
          <a:p>
            <a:r>
              <a:rPr lang="en-GB" dirty="0"/>
              <a:t>Our strategic purposes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632F6B-5265-4F5B-ABD6-E44A7774F74D}"/>
              </a:ext>
            </a:extLst>
          </p:cNvPr>
          <p:cNvSpPr txBox="1"/>
          <p:nvPr/>
        </p:nvSpPr>
        <p:spPr>
          <a:xfrm>
            <a:off x="838200" y="1985605"/>
            <a:ext cx="97026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/>
          </a:p>
          <a:p>
            <a:r>
              <a:rPr lang="en-GB" sz="2400" b="1">
                <a:solidFill>
                  <a:srgbClr val="0070C0"/>
                </a:solidFill>
              </a:rPr>
              <a:t>1. Highlight the big issues</a:t>
            </a:r>
            <a:r>
              <a:rPr lang="en-GB" sz="2400"/>
              <a:t>, challenges and opportunities facing future generations</a:t>
            </a:r>
          </a:p>
          <a:p>
            <a:r>
              <a:rPr lang="en-GB" sz="2400" b="1">
                <a:solidFill>
                  <a:srgbClr val="0070C0"/>
                </a:solidFill>
              </a:rPr>
              <a:t>2. Support and challenge </a:t>
            </a:r>
            <a:r>
              <a:rPr lang="en-GB" sz="2400"/>
              <a:t>public bodies to think about the long-term impact of the things they do</a:t>
            </a:r>
          </a:p>
          <a:p>
            <a:r>
              <a:rPr lang="en-GB" sz="2400" b="1">
                <a:solidFill>
                  <a:srgbClr val="0070C0"/>
                </a:solidFill>
              </a:rPr>
              <a:t>3. Work with others </a:t>
            </a:r>
            <a:r>
              <a:rPr lang="en-GB" sz="2400"/>
              <a:t>to drive the changes needed</a:t>
            </a:r>
          </a:p>
          <a:p>
            <a:r>
              <a:rPr lang="en-GB" sz="2400" b="1">
                <a:solidFill>
                  <a:srgbClr val="0070C0"/>
                </a:solidFill>
              </a:rPr>
              <a:t>4. Walk the talk </a:t>
            </a:r>
            <a:r>
              <a:rPr lang="en-GB" sz="2400"/>
              <a:t>– be the change that we want to see in others.</a:t>
            </a:r>
          </a:p>
        </p:txBody>
      </p:sp>
    </p:spTree>
    <p:extLst>
      <p:ext uri="{BB962C8B-B14F-4D97-AF65-F5344CB8AC3E}">
        <p14:creationId xmlns:p14="http://schemas.microsoft.com/office/powerpoint/2010/main" val="40690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A488-A85B-F020-20C9-1FE56533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Duties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03008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B6755A-0DD6-4A4D-8FD2-ED7D7510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81" y="272750"/>
            <a:ext cx="10515600" cy="641290"/>
          </a:xfrm>
        </p:spPr>
        <p:txBody>
          <a:bodyPr/>
          <a:lstStyle/>
          <a:p>
            <a:r>
              <a:rPr lang="en-GB" dirty="0"/>
              <a:t>Applies to Public Bodies and Public Services Boards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BE9C6A-D7FA-453A-B303-CF295954C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6315" y="1494745"/>
            <a:ext cx="6674770" cy="40941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7561D1-4DEE-4D13-BA49-72C60DB819DB}"/>
              </a:ext>
            </a:extLst>
          </p:cNvPr>
          <p:cNvSpPr txBox="1"/>
          <p:nvPr/>
        </p:nvSpPr>
        <p:spPr>
          <a:xfrm>
            <a:off x="517071" y="974625"/>
            <a:ext cx="3510643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/>
              <a:t>Public bodies</a:t>
            </a:r>
          </a:p>
          <a:p>
            <a:r>
              <a:rPr lang="en-GB" dirty="0"/>
              <a:t>Welsh Government</a:t>
            </a:r>
            <a:endParaRPr lang="en-GB" dirty="0">
              <a:cs typeface="Arial"/>
            </a:endParaRPr>
          </a:p>
          <a:p>
            <a:r>
              <a:rPr lang="en-GB" dirty="0"/>
              <a:t>Local authorities</a:t>
            </a:r>
            <a:endParaRPr lang="en-GB" dirty="0">
              <a:cs typeface="Arial"/>
            </a:endParaRPr>
          </a:p>
          <a:p>
            <a:r>
              <a:rPr lang="en-GB" dirty="0"/>
              <a:t>Local Health Boards</a:t>
            </a:r>
            <a:endParaRPr lang="en-GB" dirty="0">
              <a:cs typeface="Arial"/>
            </a:endParaRPr>
          </a:p>
          <a:p>
            <a:r>
              <a:rPr lang="en-GB" dirty="0"/>
              <a:t>National Parks</a:t>
            </a:r>
            <a:endParaRPr lang="en-GB" dirty="0">
              <a:cs typeface="Arial"/>
            </a:endParaRPr>
          </a:p>
          <a:p>
            <a:r>
              <a:rPr lang="en-GB" dirty="0"/>
              <a:t>Fire and Rescue</a:t>
            </a:r>
            <a:endParaRPr lang="en-GB" dirty="0">
              <a:cs typeface="Arial"/>
            </a:endParaRPr>
          </a:p>
          <a:p>
            <a:r>
              <a:rPr lang="en-GB" dirty="0"/>
              <a:t>National (Natural Resources Wales, Arts Council, Sports Council, National library, etc.)</a:t>
            </a:r>
            <a:endParaRPr lang="en-GB" dirty="0">
              <a:cs typeface="Arial"/>
            </a:endParaRPr>
          </a:p>
          <a:p>
            <a:r>
              <a:rPr lang="en-GB" dirty="0">
                <a:cs typeface="Arial"/>
              </a:rPr>
              <a:t>Corporate Joint Committees</a:t>
            </a:r>
          </a:p>
          <a:p>
            <a:endParaRPr lang="en-GB"/>
          </a:p>
          <a:p>
            <a:r>
              <a:rPr lang="en-GB" b="1" dirty="0"/>
              <a:t>Public Services Boards </a:t>
            </a:r>
          </a:p>
          <a:p>
            <a:r>
              <a:rPr lang="en-GB" dirty="0"/>
              <a:t>Local authority</a:t>
            </a:r>
            <a:endParaRPr lang="en-GB" dirty="0">
              <a:cs typeface="Arial"/>
            </a:endParaRPr>
          </a:p>
          <a:p>
            <a:r>
              <a:rPr lang="en-GB" dirty="0"/>
              <a:t>Local Health Board(s)</a:t>
            </a:r>
            <a:endParaRPr lang="en-GB" dirty="0">
              <a:cs typeface="Arial"/>
            </a:endParaRPr>
          </a:p>
          <a:p>
            <a:r>
              <a:rPr lang="en-GB" dirty="0"/>
              <a:t>Fire and Rescue</a:t>
            </a:r>
            <a:endParaRPr lang="en-GB" dirty="0">
              <a:cs typeface="Arial"/>
            </a:endParaRPr>
          </a:p>
          <a:p>
            <a:r>
              <a:rPr lang="en-GB" dirty="0"/>
              <a:t>Natural resources Wales </a:t>
            </a:r>
            <a:endParaRPr lang="en-GB" dirty="0">
              <a:cs typeface="Arial"/>
            </a:endParaRPr>
          </a:p>
          <a:p>
            <a:r>
              <a:rPr lang="en-GB" dirty="0"/>
              <a:t>+ guests (government, police, charities, anyone who can help)</a:t>
            </a:r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5092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67002B-9152-4B04-79EA-70A1F05E03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Yn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Ddeddf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hon,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mae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unrhyw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gyfeiriad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at y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ffaith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bod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corff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cyhoeddus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yn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gwneud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rhywbeth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“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yn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unol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â’r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egwyddor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datblygu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cynaliadwy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yn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golygu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bod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yn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rhaid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i’r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corff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weithredu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mewn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modd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sy’n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ceisio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sicrhau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bod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anghenion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y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presennol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yn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cael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eu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diwallu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heb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beryglu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gallu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cenedlaethau’r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dyfodol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ddiwallu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eu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hanghenion</a:t>
            </a: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hwythau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5E61-557F-8B2C-C17F-B6E472890C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0" i="1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In this Act, any reference to a public body doing something “in accordance with the sustainable development principle” means that the body must act in a manner which seeks to ensure that the needs of the present are met without compromising the ability of future generations to meet their own needs.</a:t>
            </a:r>
            <a:endParaRPr lang="en-GB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34BA5B-BD17-8C20-E2A0-43DAD4B9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718870"/>
            <a:ext cx="11936437" cy="641290"/>
          </a:xfrm>
        </p:spPr>
        <p:txBody>
          <a:bodyPr>
            <a:noAutofit/>
          </a:bodyPr>
          <a:lstStyle/>
          <a:p>
            <a:r>
              <a:rPr lang="en-GB" dirty="0" err="1"/>
              <a:t>Egwyddor</a:t>
            </a:r>
            <a:r>
              <a:rPr lang="en-GB" dirty="0"/>
              <a:t> </a:t>
            </a:r>
            <a:r>
              <a:rPr lang="en-GB" dirty="0" err="1"/>
              <a:t>datblygu</a:t>
            </a:r>
            <a:r>
              <a:rPr lang="en-GB" dirty="0"/>
              <a:t> </a:t>
            </a:r>
            <a:r>
              <a:rPr lang="en-GB" dirty="0" err="1"/>
              <a:t>cynaliadwy</a:t>
            </a:r>
            <a:r>
              <a:rPr lang="en-GB" dirty="0"/>
              <a:t>   Sustainable Development Principle</a:t>
            </a:r>
          </a:p>
        </p:txBody>
      </p:sp>
    </p:spTree>
    <p:extLst>
      <p:ext uri="{BB962C8B-B14F-4D97-AF65-F5344CB8AC3E}">
        <p14:creationId xmlns:p14="http://schemas.microsoft.com/office/powerpoint/2010/main" val="2870329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GCW Colour Palette">
      <a:dk1>
        <a:sysClr val="windowText" lastClr="000000"/>
      </a:dk1>
      <a:lt1>
        <a:sysClr val="window" lastClr="FFFFFF"/>
      </a:lt1>
      <a:dk2>
        <a:srgbClr val="08294D"/>
      </a:dk2>
      <a:lt2>
        <a:srgbClr val="FFFFFF"/>
      </a:lt2>
      <a:accent1>
        <a:srgbClr val="0E6CDD"/>
      </a:accent1>
      <a:accent2>
        <a:srgbClr val="B4E51A"/>
      </a:accent2>
      <a:accent3>
        <a:srgbClr val="41D9F2"/>
      </a:accent3>
      <a:accent4>
        <a:srgbClr val="FFDD17"/>
      </a:accent4>
      <a:accent5>
        <a:srgbClr val="02E2B5"/>
      </a:accent5>
      <a:accent6>
        <a:srgbClr val="FFFFFF"/>
      </a:accent6>
      <a:hlink>
        <a:srgbClr val="0E6CDD"/>
      </a:hlink>
      <a:folHlink>
        <a:srgbClr val="0E6CD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db166e-c3a8-4b62-b764-d4a29ea6796f">
      <UserInfo>
        <DisplayName>Jim Lewington</DisplayName>
        <AccountId>14</AccountId>
        <AccountType/>
      </UserInfo>
      <UserInfo>
        <DisplayName>c:0u.c|tenant|64e6c3706dea329dfa7bd7aac2b0c173c8860f1599bfa67ec092ab2c3e2c7d62</DisplayName>
        <AccountId>198</AccountId>
        <AccountType/>
      </UserInfo>
      <UserInfo>
        <DisplayName>Helen Nelson</DisplayName>
        <AccountId>13</AccountId>
        <AccountType/>
      </UserInfo>
      <UserInfo>
        <DisplayName>Jonathan Tench</DisplayName>
        <AccountId>797</AccountId>
        <AccountType/>
      </UserInfo>
    </SharedWithUsers>
    <TaxCatchAll xmlns="c2db166e-c3a8-4b62-b764-d4a29ea6796f" xsi:nil="true"/>
    <lcf76f155ced4ddcb4097134ff3c332f xmlns="4adb4db6-3168-4503-b838-7f5d2572ecb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AE904A5386D4CAD761DE6136B26F5" ma:contentTypeVersion="16" ma:contentTypeDescription="Create a new document." ma:contentTypeScope="" ma:versionID="cd65108069b8464dc965ab42ed29588a">
  <xsd:schema xmlns:xsd="http://www.w3.org/2001/XMLSchema" xmlns:xs="http://www.w3.org/2001/XMLSchema" xmlns:p="http://schemas.microsoft.com/office/2006/metadata/properties" xmlns:ns2="c2db166e-c3a8-4b62-b764-d4a29ea6796f" xmlns:ns3="4adb4db6-3168-4503-b838-7f5d2572ecb4" targetNamespace="http://schemas.microsoft.com/office/2006/metadata/properties" ma:root="true" ma:fieldsID="fd567e7619ee066ef2cccc1fd78ab19f" ns2:_="" ns3:_="">
    <xsd:import namespace="c2db166e-c3a8-4b62-b764-d4a29ea6796f"/>
    <xsd:import namespace="4adb4db6-3168-4503-b838-7f5d2572ecb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b166e-c3a8-4b62-b764-d4a29ea679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e72ab6-189a-4413-9177-69a6a51a4b88}" ma:internalName="TaxCatchAll" ma:showField="CatchAllData" ma:web="c2db166e-c3a8-4b62-b764-d4a29ea679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b4db6-3168-4503-b838-7f5d2572ec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0adb9f-7626-4437-891d-591a73cf1a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8F9BD6-5AA4-445F-9345-DB436A03D02D}">
  <ds:schemaRefs>
    <ds:schemaRef ds:uri="18b8f439-b554-4be7-ad0d-6f23c9850a77"/>
    <ds:schemaRef ds:uri="4adb4db6-3168-4503-b838-7f5d2572ecb4"/>
    <ds:schemaRef ds:uri="c2db166e-c3a8-4b62-b764-d4a29ea6796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7B640D1-5DB7-406D-A4BF-A1EFE8F090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98CB5B-555C-4D79-BAB6-5DD99F8EA3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db166e-c3a8-4b62-b764-d4a29ea6796f"/>
    <ds:schemaRef ds:uri="4adb4db6-3168-4503-b838-7f5d2572ec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975</Words>
  <Application>Microsoft Office PowerPoint</Application>
  <PresentationFormat>Widescreen</PresentationFormat>
  <Paragraphs>118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Today’s Session</vt:lpstr>
      <vt:lpstr>Introduction to The Act and the role of the Office of the Future Generations Commissioner</vt:lpstr>
      <vt:lpstr>In a nutshell, the Act</vt:lpstr>
      <vt:lpstr>The Future Generations Commissioner for Wales</vt:lpstr>
      <vt:lpstr>Our strategic purposes</vt:lpstr>
      <vt:lpstr>Duties and implementation</vt:lpstr>
      <vt:lpstr>Applies to Public Bodies and Public Services Boards</vt:lpstr>
      <vt:lpstr>Egwyddor datblygu cynaliadwy   Sustainable Development Principle</vt:lpstr>
      <vt:lpstr>Holistic and innovative nature of the well-being goals</vt:lpstr>
      <vt:lpstr>5 ways of working</vt:lpstr>
      <vt:lpstr>Public Service Boards: Objectives and Plans</vt:lpstr>
      <vt:lpstr>Public Services Boards</vt:lpstr>
      <vt:lpstr>Every Five Years… </vt:lpstr>
      <vt:lpstr>Collaborating with the Voluntary Sector</vt:lpstr>
      <vt:lpstr>The Five Ways of Working</vt:lpstr>
      <vt:lpstr>1. Pembrokeshire Pride Awards</vt:lpstr>
      <vt:lpstr>2. The Compact, Flintshire</vt:lpstr>
      <vt:lpstr>3. Vale of Glamorgan – Food Vale</vt:lpstr>
      <vt:lpstr>Resources: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Brown</dc:creator>
  <cp:lastModifiedBy>Jenny McConnel</cp:lastModifiedBy>
  <cp:revision>22</cp:revision>
  <dcterms:created xsi:type="dcterms:W3CDTF">2018-03-22T14:11:34Z</dcterms:created>
  <dcterms:modified xsi:type="dcterms:W3CDTF">2023-02-07T11:21:46Z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0x01010037AAE904A5386D4CAD761DE6136B26F5</vt:lpwstr>
  </property>
  <property fmtid="{D5CDD505-2E9C-101B-9397-08002B2CF9AE}" pid="3" name="MediaServiceImageTags">
    <vt:lpwstr/>
  </property>
</Properties>
</file>