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301" r:id="rId7"/>
    <p:sldId id="300" r:id="rId8"/>
    <p:sldId id="304" r:id="rId9"/>
    <p:sldId id="298" r:id="rId10"/>
    <p:sldId id="302" r:id="rId11"/>
    <p:sldId id="299" r:id="rId12"/>
    <p:sldId id="258" r:id="rId13"/>
    <p:sldId id="259" r:id="rId14"/>
    <p:sldId id="260" r:id="rId15"/>
    <p:sldId id="261" r:id="rId16"/>
    <p:sldId id="291" r:id="rId17"/>
    <p:sldId id="30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D39CD-C813-4792-B557-A1F8600132D3}" v="119" dt="2023-01-11T08:27:19.5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linos Evans (Policy)" userId="cca06906-6cab-4aa6-a1c6-29f28960f942" providerId="ADAL" clId="{FF4D39CD-C813-4792-B557-A1F8600132D3}"/>
    <pc:docChg chg="undo custSel addSld delSld modSld sldOrd">
      <pc:chgData name="Llinos Evans (Policy)" userId="cca06906-6cab-4aa6-a1c6-29f28960f942" providerId="ADAL" clId="{FF4D39CD-C813-4792-B557-A1F8600132D3}" dt="2023-01-11T08:32:42.085" v="1462" actId="113"/>
      <pc:docMkLst>
        <pc:docMk/>
      </pc:docMkLst>
      <pc:sldChg chg="modSp mod">
        <pc:chgData name="Llinos Evans (Policy)" userId="cca06906-6cab-4aa6-a1c6-29f28960f942" providerId="ADAL" clId="{FF4D39CD-C813-4792-B557-A1F8600132D3}" dt="2023-01-11T08:32:34.754" v="1461" actId="113"/>
        <pc:sldMkLst>
          <pc:docMk/>
          <pc:sldMk cId="3292757935" sldId="257"/>
        </pc:sldMkLst>
        <pc:spChg chg="mod">
          <ac:chgData name="Llinos Evans (Policy)" userId="cca06906-6cab-4aa6-a1c6-29f28960f942" providerId="ADAL" clId="{FF4D39CD-C813-4792-B557-A1F8600132D3}" dt="2023-01-11T08:32:34.754" v="1461" actId="113"/>
          <ac:spMkLst>
            <pc:docMk/>
            <pc:sldMk cId="3292757935" sldId="257"/>
            <ac:spMk id="12" creationId="{3E64F893-D904-8A3F-FDA8-7ABBB3E7584F}"/>
          </ac:spMkLst>
        </pc:spChg>
      </pc:sldChg>
      <pc:sldChg chg="del">
        <pc:chgData name="Llinos Evans (Policy)" userId="cca06906-6cab-4aa6-a1c6-29f28960f942" providerId="ADAL" clId="{FF4D39CD-C813-4792-B557-A1F8600132D3}" dt="2023-01-10T16:10:58.502" v="402" actId="2696"/>
        <pc:sldMkLst>
          <pc:docMk/>
          <pc:sldMk cId="98108976" sldId="262"/>
        </pc:sldMkLst>
      </pc:sldChg>
      <pc:sldChg chg="del">
        <pc:chgData name="Llinos Evans (Policy)" userId="cca06906-6cab-4aa6-a1c6-29f28960f942" providerId="ADAL" clId="{FF4D39CD-C813-4792-B557-A1F8600132D3}" dt="2023-01-10T16:11:04.041" v="403" actId="2696"/>
        <pc:sldMkLst>
          <pc:docMk/>
          <pc:sldMk cId="2899388367" sldId="283"/>
        </pc:sldMkLst>
      </pc:sldChg>
      <pc:sldChg chg="del">
        <pc:chgData name="Llinos Evans (Policy)" userId="cca06906-6cab-4aa6-a1c6-29f28960f942" providerId="ADAL" clId="{FF4D39CD-C813-4792-B557-A1F8600132D3}" dt="2023-01-10T16:11:07.369" v="404" actId="2696"/>
        <pc:sldMkLst>
          <pc:docMk/>
          <pc:sldMk cId="3695829488" sldId="284"/>
        </pc:sldMkLst>
      </pc:sldChg>
      <pc:sldChg chg="del">
        <pc:chgData name="Llinos Evans (Policy)" userId="cca06906-6cab-4aa6-a1c6-29f28960f942" providerId="ADAL" clId="{FF4D39CD-C813-4792-B557-A1F8600132D3}" dt="2023-01-10T16:11:15.957" v="405" actId="2696"/>
        <pc:sldMkLst>
          <pc:docMk/>
          <pc:sldMk cId="2259476136" sldId="285"/>
        </pc:sldMkLst>
      </pc:sldChg>
      <pc:sldChg chg="del">
        <pc:chgData name="Llinos Evans (Policy)" userId="cca06906-6cab-4aa6-a1c6-29f28960f942" providerId="ADAL" clId="{FF4D39CD-C813-4792-B557-A1F8600132D3}" dt="2023-01-10T16:11:22.239" v="406" actId="2696"/>
        <pc:sldMkLst>
          <pc:docMk/>
          <pc:sldMk cId="3443805678" sldId="286"/>
        </pc:sldMkLst>
      </pc:sldChg>
      <pc:sldChg chg="modSp mod">
        <pc:chgData name="Llinos Evans (Policy)" userId="cca06906-6cab-4aa6-a1c6-29f28960f942" providerId="ADAL" clId="{FF4D39CD-C813-4792-B557-A1F8600132D3}" dt="2023-01-11T08:25:56.856" v="1363" actId="2711"/>
        <pc:sldMkLst>
          <pc:docMk/>
          <pc:sldMk cId="2091080977" sldId="291"/>
        </pc:sldMkLst>
        <pc:spChg chg="mod">
          <ac:chgData name="Llinos Evans (Policy)" userId="cca06906-6cab-4aa6-a1c6-29f28960f942" providerId="ADAL" clId="{FF4D39CD-C813-4792-B557-A1F8600132D3}" dt="2023-01-11T08:25:43.865" v="1361" actId="2711"/>
          <ac:spMkLst>
            <pc:docMk/>
            <pc:sldMk cId="2091080977" sldId="291"/>
            <ac:spMk id="2" creationId="{EDF4FBBB-63F9-7AFE-3CDC-54AED016FCCA}"/>
          </ac:spMkLst>
        </pc:spChg>
        <pc:spChg chg="mod">
          <ac:chgData name="Llinos Evans (Policy)" userId="cca06906-6cab-4aa6-a1c6-29f28960f942" providerId="ADAL" clId="{FF4D39CD-C813-4792-B557-A1F8600132D3}" dt="2023-01-11T08:25:49.878" v="1362" actId="2711"/>
          <ac:spMkLst>
            <pc:docMk/>
            <pc:sldMk cId="2091080977" sldId="291"/>
            <ac:spMk id="3" creationId="{AF5A2048-2784-357B-21C7-4CD834492110}"/>
          </ac:spMkLst>
        </pc:spChg>
        <pc:spChg chg="mod">
          <ac:chgData name="Llinos Evans (Policy)" userId="cca06906-6cab-4aa6-a1c6-29f28960f942" providerId="ADAL" clId="{FF4D39CD-C813-4792-B557-A1F8600132D3}" dt="2023-01-11T08:25:56.856" v="1363" actId="2711"/>
          <ac:spMkLst>
            <pc:docMk/>
            <pc:sldMk cId="2091080977" sldId="291"/>
            <ac:spMk id="4" creationId="{BEE5D339-C30E-8485-1608-0F3DBD81A25E}"/>
          </ac:spMkLst>
        </pc:spChg>
      </pc:sldChg>
      <pc:sldChg chg="del delDesignElem">
        <pc:chgData name="Llinos Evans (Policy)" userId="cca06906-6cab-4aa6-a1c6-29f28960f942" providerId="ADAL" clId="{FF4D39CD-C813-4792-B557-A1F8600132D3}" dt="2023-01-11T08:03:19.556" v="935" actId="2696"/>
        <pc:sldMkLst>
          <pc:docMk/>
          <pc:sldMk cId="780927580" sldId="296"/>
        </pc:sldMkLst>
      </pc:sldChg>
      <pc:sldChg chg="modSp mod">
        <pc:chgData name="Llinos Evans (Policy)" userId="cca06906-6cab-4aa6-a1c6-29f28960f942" providerId="ADAL" clId="{FF4D39CD-C813-4792-B557-A1F8600132D3}" dt="2023-01-11T08:31:25.123" v="1460" actId="2711"/>
        <pc:sldMkLst>
          <pc:docMk/>
          <pc:sldMk cId="590826465" sldId="298"/>
        </pc:sldMkLst>
        <pc:spChg chg="mod">
          <ac:chgData name="Llinos Evans (Policy)" userId="cca06906-6cab-4aa6-a1c6-29f28960f942" providerId="ADAL" clId="{FF4D39CD-C813-4792-B557-A1F8600132D3}" dt="2023-01-11T08:27:19.540" v="1459" actId="2711"/>
          <ac:spMkLst>
            <pc:docMk/>
            <pc:sldMk cId="590826465" sldId="298"/>
            <ac:spMk id="3" creationId="{3D50B2F4-CE36-E64C-FDD4-BB60B3293546}"/>
          </ac:spMkLst>
        </pc:spChg>
        <pc:spChg chg="mod">
          <ac:chgData name="Llinos Evans (Policy)" userId="cca06906-6cab-4aa6-a1c6-29f28960f942" providerId="ADAL" clId="{FF4D39CD-C813-4792-B557-A1F8600132D3}" dt="2023-01-11T08:31:25.123" v="1460" actId="2711"/>
          <ac:spMkLst>
            <pc:docMk/>
            <pc:sldMk cId="590826465" sldId="298"/>
            <ac:spMk id="7" creationId="{CDE7F1E0-FA3D-049F-1235-4F84347D27F2}"/>
          </ac:spMkLst>
        </pc:spChg>
        <pc:spChg chg="mod">
          <ac:chgData name="Llinos Evans (Policy)" userId="cca06906-6cab-4aa6-a1c6-29f28960f942" providerId="ADAL" clId="{FF4D39CD-C813-4792-B557-A1F8600132D3}" dt="2023-01-11T08:23:20.560" v="1358" actId="113"/>
          <ac:spMkLst>
            <pc:docMk/>
            <pc:sldMk cId="590826465" sldId="298"/>
            <ac:spMk id="12" creationId="{3E64F893-D904-8A3F-FDA8-7ABBB3E7584F}"/>
          </ac:spMkLst>
        </pc:spChg>
      </pc:sldChg>
      <pc:sldChg chg="del">
        <pc:chgData name="Llinos Evans (Policy)" userId="cca06906-6cab-4aa6-a1c6-29f28960f942" providerId="ADAL" clId="{FF4D39CD-C813-4792-B557-A1F8600132D3}" dt="2023-01-10T21:12:40.538" v="742"/>
        <pc:sldMkLst>
          <pc:docMk/>
          <pc:sldMk cId="378497258" sldId="300"/>
        </pc:sldMkLst>
      </pc:sldChg>
      <pc:sldChg chg="new del">
        <pc:chgData name="Llinos Evans (Policy)" userId="cca06906-6cab-4aa6-a1c6-29f28960f942" providerId="ADAL" clId="{FF4D39CD-C813-4792-B557-A1F8600132D3}" dt="2023-01-10T21:12:25.153" v="741" actId="680"/>
        <pc:sldMkLst>
          <pc:docMk/>
          <pc:sldMk cId="3294214408" sldId="300"/>
        </pc:sldMkLst>
      </pc:sldChg>
      <pc:sldChg chg="addSp delSp modSp add mod modClrScheme chgLayout">
        <pc:chgData name="Llinos Evans (Policy)" userId="cca06906-6cab-4aa6-a1c6-29f28960f942" providerId="ADAL" clId="{FF4D39CD-C813-4792-B557-A1F8600132D3}" dt="2023-01-11T08:23:05.214" v="1356" actId="113"/>
        <pc:sldMkLst>
          <pc:docMk/>
          <pc:sldMk cId="3668309605" sldId="300"/>
        </pc:sldMkLst>
        <pc:spChg chg="add del mod">
          <ac:chgData name="Llinos Evans (Policy)" userId="cca06906-6cab-4aa6-a1c6-29f28960f942" providerId="ADAL" clId="{FF4D39CD-C813-4792-B557-A1F8600132D3}" dt="2023-01-10T21:13:52.544" v="810" actId="21"/>
          <ac:spMkLst>
            <pc:docMk/>
            <pc:sldMk cId="3668309605" sldId="300"/>
            <ac:spMk id="3" creationId="{42E23C39-E2D9-5ED5-D52E-AE4C9F8C9A24}"/>
          </ac:spMkLst>
        </pc:spChg>
        <pc:spChg chg="add mod ord">
          <ac:chgData name="Llinos Evans (Policy)" userId="cca06906-6cab-4aa6-a1c6-29f28960f942" providerId="ADAL" clId="{FF4D39CD-C813-4792-B557-A1F8600132D3}" dt="2023-01-11T08:22:22.786" v="1354" actId="2711"/>
          <ac:spMkLst>
            <pc:docMk/>
            <pc:sldMk cId="3668309605" sldId="300"/>
            <ac:spMk id="4" creationId="{0DFBC014-B6D1-3B35-B0B8-1AB9BF24283A}"/>
          </ac:spMkLst>
        </pc:spChg>
        <pc:spChg chg="add mod ord">
          <ac:chgData name="Llinos Evans (Policy)" userId="cca06906-6cab-4aa6-a1c6-29f28960f942" providerId="ADAL" clId="{FF4D39CD-C813-4792-B557-A1F8600132D3}" dt="2023-01-11T08:22:31.992" v="1355" actId="2711"/>
          <ac:spMkLst>
            <pc:docMk/>
            <pc:sldMk cId="3668309605" sldId="300"/>
            <ac:spMk id="5" creationId="{1EB36C7B-9099-3B35-6AB6-6782A78B7B42}"/>
          </ac:spMkLst>
        </pc:spChg>
        <pc:spChg chg="mod ord">
          <ac:chgData name="Llinos Evans (Policy)" userId="cca06906-6cab-4aa6-a1c6-29f28960f942" providerId="ADAL" clId="{FF4D39CD-C813-4792-B557-A1F8600132D3}" dt="2023-01-11T08:23:05.214" v="1356" actId="113"/>
          <ac:spMkLst>
            <pc:docMk/>
            <pc:sldMk cId="3668309605" sldId="300"/>
            <ac:spMk id="12" creationId="{3E64F893-D904-8A3F-FDA8-7ABBB3E7584F}"/>
          </ac:spMkLst>
        </pc:spChg>
        <pc:picChg chg="del">
          <ac:chgData name="Llinos Evans (Policy)" userId="cca06906-6cab-4aa6-a1c6-29f28960f942" providerId="ADAL" clId="{FF4D39CD-C813-4792-B557-A1F8600132D3}" dt="2023-01-10T21:13:30.403" v="804" actId="478"/>
          <ac:picMkLst>
            <pc:docMk/>
            <pc:sldMk cId="3668309605" sldId="300"/>
            <ac:picMk id="6" creationId="{D1E5FF74-020E-689D-9CC1-AD73D55DBBF7}"/>
          </ac:picMkLst>
        </pc:picChg>
        <pc:picChg chg="del">
          <ac:chgData name="Llinos Evans (Policy)" userId="cca06906-6cab-4aa6-a1c6-29f28960f942" providerId="ADAL" clId="{FF4D39CD-C813-4792-B557-A1F8600132D3}" dt="2023-01-10T21:13:42.042" v="809" actId="478"/>
          <ac:picMkLst>
            <pc:docMk/>
            <pc:sldMk cId="3668309605" sldId="300"/>
            <ac:picMk id="9" creationId="{A74A7197-F616-28BD-621E-51C22CBD9A54}"/>
          </ac:picMkLst>
        </pc:picChg>
        <pc:picChg chg="del">
          <ac:chgData name="Llinos Evans (Policy)" userId="cca06906-6cab-4aa6-a1c6-29f28960f942" providerId="ADAL" clId="{FF4D39CD-C813-4792-B557-A1F8600132D3}" dt="2023-01-10T21:14:08.692" v="815" actId="478"/>
          <ac:picMkLst>
            <pc:docMk/>
            <pc:sldMk cId="3668309605" sldId="300"/>
            <ac:picMk id="10" creationId="{DE16467F-B05C-B49B-D409-9029C7B2527F}"/>
          </ac:picMkLst>
        </pc:picChg>
        <pc:picChg chg="del">
          <ac:chgData name="Llinos Evans (Policy)" userId="cca06906-6cab-4aa6-a1c6-29f28960f942" providerId="ADAL" clId="{FF4D39CD-C813-4792-B557-A1F8600132D3}" dt="2023-01-10T21:13:34.517" v="806" actId="478"/>
          <ac:picMkLst>
            <pc:docMk/>
            <pc:sldMk cId="3668309605" sldId="300"/>
            <ac:picMk id="11" creationId="{CF5725F4-D0C2-B096-59FB-09610B9608E1}"/>
          </ac:picMkLst>
        </pc:picChg>
        <pc:picChg chg="del">
          <ac:chgData name="Llinos Evans (Policy)" userId="cca06906-6cab-4aa6-a1c6-29f28960f942" providerId="ADAL" clId="{FF4D39CD-C813-4792-B557-A1F8600132D3}" dt="2023-01-10T21:13:58.973" v="812" actId="478"/>
          <ac:picMkLst>
            <pc:docMk/>
            <pc:sldMk cId="3668309605" sldId="300"/>
            <ac:picMk id="14" creationId="{91FBC512-92BA-CF4E-ECD2-CFE3F0DEFC4A}"/>
          </ac:picMkLst>
        </pc:picChg>
        <pc:picChg chg="del">
          <ac:chgData name="Llinos Evans (Policy)" userId="cca06906-6cab-4aa6-a1c6-29f28960f942" providerId="ADAL" clId="{FF4D39CD-C813-4792-B557-A1F8600132D3}" dt="2023-01-10T21:14:16.225" v="818" actId="478"/>
          <ac:picMkLst>
            <pc:docMk/>
            <pc:sldMk cId="3668309605" sldId="300"/>
            <ac:picMk id="15" creationId="{C53D16B9-716C-0503-600A-590998724CDE}"/>
          </ac:picMkLst>
        </pc:picChg>
        <pc:picChg chg="del">
          <ac:chgData name="Llinos Evans (Policy)" userId="cca06906-6cab-4aa6-a1c6-29f28960f942" providerId="ADAL" clId="{FF4D39CD-C813-4792-B557-A1F8600132D3}" dt="2023-01-10T21:14:14.236" v="817" actId="478"/>
          <ac:picMkLst>
            <pc:docMk/>
            <pc:sldMk cId="3668309605" sldId="300"/>
            <ac:picMk id="16" creationId="{3B7CAAB5-5744-461B-F3B4-CD8264BE6164}"/>
          </ac:picMkLst>
        </pc:picChg>
        <pc:picChg chg="del">
          <ac:chgData name="Llinos Evans (Policy)" userId="cca06906-6cab-4aa6-a1c6-29f28960f942" providerId="ADAL" clId="{FF4D39CD-C813-4792-B557-A1F8600132D3}" dt="2023-01-10T21:14:00.817" v="813" actId="478"/>
          <ac:picMkLst>
            <pc:docMk/>
            <pc:sldMk cId="3668309605" sldId="300"/>
            <ac:picMk id="17" creationId="{41DC7D1D-6806-9A94-4371-2E3D0E5BFA09}"/>
          </ac:picMkLst>
        </pc:picChg>
        <pc:picChg chg="del">
          <ac:chgData name="Llinos Evans (Policy)" userId="cca06906-6cab-4aa6-a1c6-29f28960f942" providerId="ADAL" clId="{FF4D39CD-C813-4792-B557-A1F8600132D3}" dt="2023-01-10T21:14:04.437" v="814" actId="478"/>
          <ac:picMkLst>
            <pc:docMk/>
            <pc:sldMk cId="3668309605" sldId="300"/>
            <ac:picMk id="18" creationId="{138ABA71-D87E-2009-61C0-52DCB22497E4}"/>
          </ac:picMkLst>
        </pc:picChg>
        <pc:picChg chg="del">
          <ac:chgData name="Llinos Evans (Policy)" userId="cca06906-6cab-4aa6-a1c6-29f28960f942" providerId="ADAL" clId="{FF4D39CD-C813-4792-B557-A1F8600132D3}" dt="2023-01-10T21:13:55.281" v="811" actId="478"/>
          <ac:picMkLst>
            <pc:docMk/>
            <pc:sldMk cId="3668309605" sldId="300"/>
            <ac:picMk id="19" creationId="{B7E1AADB-DFDC-8EBF-A46C-5E4F1797476F}"/>
          </ac:picMkLst>
        </pc:picChg>
        <pc:picChg chg="del">
          <ac:chgData name="Llinos Evans (Policy)" userId="cca06906-6cab-4aa6-a1c6-29f28960f942" providerId="ADAL" clId="{FF4D39CD-C813-4792-B557-A1F8600132D3}" dt="2023-01-10T21:14:10.965" v="816" actId="478"/>
          <ac:picMkLst>
            <pc:docMk/>
            <pc:sldMk cId="3668309605" sldId="300"/>
            <ac:picMk id="20" creationId="{A15D2C33-0E38-E804-911D-F81F7612C8DD}"/>
          </ac:picMkLst>
        </pc:picChg>
        <pc:picChg chg="del">
          <ac:chgData name="Llinos Evans (Policy)" userId="cca06906-6cab-4aa6-a1c6-29f28960f942" providerId="ADAL" clId="{FF4D39CD-C813-4792-B557-A1F8600132D3}" dt="2023-01-10T21:13:40" v="808" actId="478"/>
          <ac:picMkLst>
            <pc:docMk/>
            <pc:sldMk cId="3668309605" sldId="300"/>
            <ac:picMk id="21" creationId="{07E98E05-8055-DCE7-BB15-5CCD0FE428C0}"/>
          </ac:picMkLst>
        </pc:picChg>
        <pc:picChg chg="del">
          <ac:chgData name="Llinos Evans (Policy)" userId="cca06906-6cab-4aa6-a1c6-29f28960f942" providerId="ADAL" clId="{FF4D39CD-C813-4792-B557-A1F8600132D3}" dt="2023-01-10T21:13:38.215" v="807" actId="478"/>
          <ac:picMkLst>
            <pc:docMk/>
            <pc:sldMk cId="3668309605" sldId="300"/>
            <ac:picMk id="22" creationId="{03044CE0-5DCD-C1D7-0272-474AF91E456E}"/>
          </ac:picMkLst>
        </pc:picChg>
        <pc:picChg chg="del">
          <ac:chgData name="Llinos Evans (Policy)" userId="cca06906-6cab-4aa6-a1c6-29f28960f942" providerId="ADAL" clId="{FF4D39CD-C813-4792-B557-A1F8600132D3}" dt="2023-01-10T21:13:32.836" v="805" actId="478"/>
          <ac:picMkLst>
            <pc:docMk/>
            <pc:sldMk cId="3668309605" sldId="300"/>
            <ac:picMk id="23" creationId="{E985F238-1285-8193-8237-D7C7CD90A521}"/>
          </ac:picMkLst>
        </pc:picChg>
      </pc:sldChg>
      <pc:sldChg chg="addSp delSp modSp add mod ord">
        <pc:chgData name="Llinos Evans (Policy)" userId="cca06906-6cab-4aa6-a1c6-29f28960f942" providerId="ADAL" clId="{FF4D39CD-C813-4792-B557-A1F8600132D3}" dt="2023-01-11T08:32:42.085" v="1462" actId="113"/>
        <pc:sldMkLst>
          <pc:docMk/>
          <pc:sldMk cId="2075963718" sldId="301"/>
        </pc:sldMkLst>
        <pc:spChg chg="del">
          <ac:chgData name="Llinos Evans (Policy)" userId="cca06906-6cab-4aa6-a1c6-29f28960f942" providerId="ADAL" clId="{FF4D39CD-C813-4792-B557-A1F8600132D3}" dt="2023-01-11T08:11:41.631" v="1151" actId="22"/>
          <ac:spMkLst>
            <pc:docMk/>
            <pc:sldMk cId="2075963718" sldId="301"/>
            <ac:spMk id="4" creationId="{0DFBC014-B6D1-3B35-B0B8-1AB9BF24283A}"/>
          </ac:spMkLst>
        </pc:spChg>
        <pc:spChg chg="del">
          <ac:chgData name="Llinos Evans (Policy)" userId="cca06906-6cab-4aa6-a1c6-29f28960f942" providerId="ADAL" clId="{FF4D39CD-C813-4792-B557-A1F8600132D3}" dt="2023-01-11T08:12:59.052" v="1152" actId="22"/>
          <ac:spMkLst>
            <pc:docMk/>
            <pc:sldMk cId="2075963718" sldId="301"/>
            <ac:spMk id="5" creationId="{1EB36C7B-9099-3B35-6AB6-6782A78B7B42}"/>
          </ac:spMkLst>
        </pc:spChg>
        <pc:spChg chg="mod">
          <ac:chgData name="Llinos Evans (Policy)" userId="cca06906-6cab-4aa6-a1c6-29f28960f942" providerId="ADAL" clId="{FF4D39CD-C813-4792-B557-A1F8600132D3}" dt="2023-01-11T08:32:42.085" v="1462" actId="113"/>
          <ac:spMkLst>
            <pc:docMk/>
            <pc:sldMk cId="2075963718" sldId="301"/>
            <ac:spMk id="12" creationId="{3E64F893-D904-8A3F-FDA8-7ABBB3E7584F}"/>
          </ac:spMkLst>
        </pc:spChg>
        <pc:picChg chg="add mod ord">
          <ac:chgData name="Llinos Evans (Policy)" userId="cca06906-6cab-4aa6-a1c6-29f28960f942" providerId="ADAL" clId="{FF4D39CD-C813-4792-B557-A1F8600132D3}" dt="2023-01-11T08:14:13.389" v="1199" actId="1076"/>
          <ac:picMkLst>
            <pc:docMk/>
            <pc:sldMk cId="2075963718" sldId="301"/>
            <ac:picMk id="3" creationId="{9C1B6690-464E-57B1-3D1A-DA75F8F5CD0D}"/>
          </ac:picMkLst>
        </pc:picChg>
        <pc:picChg chg="add mod ord">
          <ac:chgData name="Llinos Evans (Policy)" userId="cca06906-6cab-4aa6-a1c6-29f28960f942" providerId="ADAL" clId="{FF4D39CD-C813-4792-B557-A1F8600132D3}" dt="2023-01-11T08:14:10.999" v="1198" actId="1076"/>
          <ac:picMkLst>
            <pc:docMk/>
            <pc:sldMk cId="2075963718" sldId="301"/>
            <ac:picMk id="7" creationId="{5E4FE3D7-2AF0-23AE-D747-BA510D60CDF5}"/>
          </ac:picMkLst>
        </pc:picChg>
      </pc:sldChg>
      <pc:sldChg chg="addSp delSp modSp add mod setBg addAnim setClrOvrMap">
        <pc:chgData name="Llinos Evans (Policy)" userId="cca06906-6cab-4aa6-a1c6-29f28960f942" providerId="ADAL" clId="{FF4D39CD-C813-4792-B557-A1F8600132D3}" dt="2023-01-11T08:01:49.443" v="932" actId="1076"/>
        <pc:sldMkLst>
          <pc:docMk/>
          <pc:sldMk cId="914414965" sldId="302"/>
        </pc:sldMkLst>
        <pc:spChg chg="del mod">
          <ac:chgData name="Llinos Evans (Policy)" userId="cca06906-6cab-4aa6-a1c6-29f28960f942" providerId="ADAL" clId="{FF4D39CD-C813-4792-B557-A1F8600132D3}" dt="2023-01-11T07:57:04.916" v="920" actId="21"/>
          <ac:spMkLst>
            <pc:docMk/>
            <pc:sldMk cId="914414965" sldId="302"/>
            <ac:spMk id="3" creationId="{3D50B2F4-CE36-E64C-FDD4-BB60B3293546}"/>
          </ac:spMkLst>
        </pc:spChg>
        <pc:spChg chg="del mod">
          <ac:chgData name="Llinos Evans (Policy)" userId="cca06906-6cab-4aa6-a1c6-29f28960f942" providerId="ADAL" clId="{FF4D39CD-C813-4792-B557-A1F8600132D3}" dt="2023-01-11T07:54:45.461" v="916" actId="21"/>
          <ac:spMkLst>
            <pc:docMk/>
            <pc:sldMk cId="914414965" sldId="302"/>
            <ac:spMk id="7" creationId="{CDE7F1E0-FA3D-049F-1235-4F84347D27F2}"/>
          </ac:spMkLst>
        </pc:spChg>
        <pc:spChg chg="mod">
          <ac:chgData name="Llinos Evans (Policy)" userId="cca06906-6cab-4aa6-a1c6-29f28960f942" providerId="ADAL" clId="{FF4D39CD-C813-4792-B557-A1F8600132D3}" dt="2023-01-11T07:58:59.888" v="923" actId="26606"/>
          <ac:spMkLst>
            <pc:docMk/>
            <pc:sldMk cId="914414965" sldId="302"/>
            <ac:spMk id="12" creationId="{3E64F893-D904-8A3F-FDA8-7ABBB3E7584F}"/>
          </ac:spMkLst>
        </pc:spChg>
        <pc:spChg chg="add">
          <ac:chgData name="Llinos Evans (Policy)" userId="cca06906-6cab-4aa6-a1c6-29f28960f942" providerId="ADAL" clId="{FF4D39CD-C813-4792-B557-A1F8600132D3}" dt="2023-01-11T07:58:59.888" v="923" actId="26606"/>
          <ac:spMkLst>
            <pc:docMk/>
            <pc:sldMk cId="914414965" sldId="302"/>
            <ac:spMk id="17" creationId="{83FA766D-3260-4E0A-9E7F-A2C93DFF1932}"/>
          </ac:spMkLst>
        </pc:spChg>
        <pc:spChg chg="add">
          <ac:chgData name="Llinos Evans (Policy)" userId="cca06906-6cab-4aa6-a1c6-29f28960f942" providerId="ADAL" clId="{FF4D39CD-C813-4792-B557-A1F8600132D3}" dt="2023-01-11T07:58:59.888" v="923" actId="26606"/>
          <ac:spMkLst>
            <pc:docMk/>
            <pc:sldMk cId="914414965" sldId="302"/>
            <ac:spMk id="19" creationId="{CB435A06-5FFD-4CF8-BE06-3796EC42003A}"/>
          </ac:spMkLst>
        </pc:spChg>
        <pc:spChg chg="add">
          <ac:chgData name="Llinos Evans (Policy)" userId="cca06906-6cab-4aa6-a1c6-29f28960f942" providerId="ADAL" clId="{FF4D39CD-C813-4792-B557-A1F8600132D3}" dt="2023-01-11T07:58:59.888" v="923" actId="26606"/>
          <ac:spMkLst>
            <pc:docMk/>
            <pc:sldMk cId="914414965" sldId="302"/>
            <ac:spMk id="21" creationId="{5E10DA6E-C3FF-4539-BF84-4775BB7EC422}"/>
          </ac:spMkLst>
        </pc:spChg>
        <pc:picChg chg="add mod">
          <ac:chgData name="Llinos Evans (Policy)" userId="cca06906-6cab-4aa6-a1c6-29f28960f942" providerId="ADAL" clId="{FF4D39CD-C813-4792-B557-A1F8600132D3}" dt="2023-01-11T07:59:13.924" v="925" actId="14100"/>
          <ac:picMkLst>
            <pc:docMk/>
            <pc:sldMk cId="914414965" sldId="302"/>
            <ac:picMk id="4" creationId="{5A9B5890-1642-BB9D-C6D4-0E7396553527}"/>
          </ac:picMkLst>
        </pc:picChg>
        <pc:picChg chg="mod">
          <ac:chgData name="Llinos Evans (Policy)" userId="cca06906-6cab-4aa6-a1c6-29f28960f942" providerId="ADAL" clId="{FF4D39CD-C813-4792-B557-A1F8600132D3}" dt="2023-01-11T07:59:33.676" v="930" actId="1076"/>
          <ac:picMkLst>
            <pc:docMk/>
            <pc:sldMk cId="914414965" sldId="302"/>
            <ac:picMk id="6" creationId="{D1E5FF74-020E-689D-9CC1-AD73D55DBBF7}"/>
          </ac:picMkLst>
        </pc:picChg>
        <pc:picChg chg="add mod ord">
          <ac:chgData name="Llinos Evans (Policy)" userId="cca06906-6cab-4aa6-a1c6-29f28960f942" providerId="ADAL" clId="{FF4D39CD-C813-4792-B557-A1F8600132D3}" dt="2023-01-11T08:01:49.443" v="932" actId="1076"/>
          <ac:picMkLst>
            <pc:docMk/>
            <pc:sldMk cId="914414965" sldId="302"/>
            <ac:picMk id="8" creationId="{C13EE3BE-2FC2-12B4-DA3D-31B6C1EF7F3B}"/>
          </ac:picMkLst>
        </pc:picChg>
      </pc:sldChg>
      <pc:sldChg chg="new del">
        <pc:chgData name="Llinos Evans (Policy)" userId="cca06906-6cab-4aa6-a1c6-29f28960f942" providerId="ADAL" clId="{FF4D39CD-C813-4792-B557-A1F8600132D3}" dt="2023-01-11T07:54:24.804" v="907" actId="680"/>
        <pc:sldMkLst>
          <pc:docMk/>
          <pc:sldMk cId="2211547155" sldId="302"/>
        </pc:sldMkLst>
      </pc:sldChg>
      <pc:sldChg chg="modSp add mod">
        <pc:chgData name="Llinos Evans (Policy)" userId="cca06906-6cab-4aa6-a1c6-29f28960f942" providerId="ADAL" clId="{FF4D39CD-C813-4792-B557-A1F8600132D3}" dt="2023-01-11T08:26:37.069" v="1458" actId="313"/>
        <pc:sldMkLst>
          <pc:docMk/>
          <pc:sldMk cId="3960048240" sldId="303"/>
        </pc:sldMkLst>
        <pc:spChg chg="mod">
          <ac:chgData name="Llinos Evans (Policy)" userId="cca06906-6cab-4aa6-a1c6-29f28960f942" providerId="ADAL" clId="{FF4D39CD-C813-4792-B557-A1F8600132D3}" dt="2023-01-11T08:03:39.780" v="991" actId="20577"/>
          <ac:spMkLst>
            <pc:docMk/>
            <pc:sldMk cId="3960048240" sldId="303"/>
            <ac:spMk id="2" creationId="{B329CF2D-2518-36A2-C419-6737B3C614C1}"/>
          </ac:spMkLst>
        </pc:spChg>
        <pc:spChg chg="mod">
          <ac:chgData name="Llinos Evans (Policy)" userId="cca06906-6cab-4aa6-a1c6-29f28960f942" providerId="ADAL" clId="{FF4D39CD-C813-4792-B557-A1F8600132D3}" dt="2023-01-11T08:26:37.069" v="1458" actId="313"/>
          <ac:spMkLst>
            <pc:docMk/>
            <pc:sldMk cId="3960048240" sldId="303"/>
            <ac:spMk id="5" creationId="{60E345F8-7E2A-3989-7B13-532705E7A304}"/>
          </ac:spMkLst>
        </pc:spChg>
      </pc:sldChg>
      <pc:sldChg chg="addSp delSp modSp add mod">
        <pc:chgData name="Llinos Evans (Policy)" userId="cca06906-6cab-4aa6-a1c6-29f28960f942" providerId="ADAL" clId="{FF4D39CD-C813-4792-B557-A1F8600132D3}" dt="2023-01-11T08:25:10.855" v="1360" actId="1076"/>
        <pc:sldMkLst>
          <pc:docMk/>
          <pc:sldMk cId="2300944117" sldId="304"/>
        </pc:sldMkLst>
        <pc:spChg chg="del">
          <ac:chgData name="Llinos Evans (Policy)" userId="cca06906-6cab-4aa6-a1c6-29f28960f942" providerId="ADAL" clId="{FF4D39CD-C813-4792-B557-A1F8600132D3}" dt="2023-01-11T08:16:38.078" v="1201"/>
          <ac:spMkLst>
            <pc:docMk/>
            <pc:sldMk cId="2300944117" sldId="304"/>
            <ac:spMk id="4" creationId="{0DFBC014-B6D1-3B35-B0B8-1AB9BF24283A}"/>
          </ac:spMkLst>
        </pc:spChg>
        <pc:spChg chg="del">
          <ac:chgData name="Llinos Evans (Policy)" userId="cca06906-6cab-4aa6-a1c6-29f28960f942" providerId="ADAL" clId="{FF4D39CD-C813-4792-B557-A1F8600132D3}" dt="2023-01-11T08:17:36.199" v="1204"/>
          <ac:spMkLst>
            <pc:docMk/>
            <pc:sldMk cId="2300944117" sldId="304"/>
            <ac:spMk id="5" creationId="{1EB36C7B-9099-3B35-6AB6-6782A78B7B42}"/>
          </ac:spMkLst>
        </pc:spChg>
        <pc:spChg chg="mod">
          <ac:chgData name="Llinos Evans (Policy)" userId="cca06906-6cab-4aa6-a1c6-29f28960f942" providerId="ADAL" clId="{FF4D39CD-C813-4792-B557-A1F8600132D3}" dt="2023-01-11T08:23:13.120" v="1357" actId="113"/>
          <ac:spMkLst>
            <pc:docMk/>
            <pc:sldMk cId="2300944117" sldId="304"/>
            <ac:spMk id="12" creationId="{3E64F893-D904-8A3F-FDA8-7ABBB3E7584F}"/>
          </ac:spMkLst>
        </pc:spChg>
        <pc:picChg chg="add mod">
          <ac:chgData name="Llinos Evans (Policy)" userId="cca06906-6cab-4aa6-a1c6-29f28960f942" providerId="ADAL" clId="{FF4D39CD-C813-4792-B557-A1F8600132D3}" dt="2023-01-11T08:20:00.021" v="1215" actId="14100"/>
          <ac:picMkLst>
            <pc:docMk/>
            <pc:sldMk cId="2300944117" sldId="304"/>
            <ac:picMk id="2" creationId="{1039C2DA-48CF-507B-A868-B1293FFBA179}"/>
          </ac:picMkLst>
        </pc:picChg>
        <pc:picChg chg="add mod">
          <ac:chgData name="Llinos Evans (Policy)" userId="cca06906-6cab-4aa6-a1c6-29f28960f942" providerId="ADAL" clId="{FF4D39CD-C813-4792-B557-A1F8600132D3}" dt="2023-01-11T08:20:06.729" v="1216" actId="14100"/>
          <ac:picMkLst>
            <pc:docMk/>
            <pc:sldMk cId="2300944117" sldId="304"/>
            <ac:picMk id="3" creationId="{4294ACB0-6188-B60C-00DE-13E49554EF16}"/>
          </ac:picMkLst>
        </pc:picChg>
        <pc:picChg chg="add mod">
          <ac:chgData name="Llinos Evans (Policy)" userId="cca06906-6cab-4aa6-a1c6-29f28960f942" providerId="ADAL" clId="{FF4D39CD-C813-4792-B557-A1F8600132D3}" dt="2023-01-11T08:20:11.863" v="1218" actId="1076"/>
          <ac:picMkLst>
            <pc:docMk/>
            <pc:sldMk cId="2300944117" sldId="304"/>
            <ac:picMk id="6" creationId="{95284504-8A77-E56F-F576-571A821994DB}"/>
          </ac:picMkLst>
        </pc:picChg>
        <pc:picChg chg="add mod">
          <ac:chgData name="Llinos Evans (Policy)" userId="cca06906-6cab-4aa6-a1c6-29f28960f942" providerId="ADAL" clId="{FF4D39CD-C813-4792-B557-A1F8600132D3}" dt="2023-01-11T08:25:10.855" v="1360" actId="1076"/>
          <ac:picMkLst>
            <pc:docMk/>
            <pc:sldMk cId="2300944117" sldId="304"/>
            <ac:picMk id="7" creationId="{C2D4771D-CAAC-6A60-C8D9-5E528D2E7BBF}"/>
          </ac:picMkLst>
        </pc:picChg>
      </pc:sldChg>
    </pc:docChg>
  </pc:docChgLst>
  <pc:docChgLst>
    <pc:chgData name="Kate Harrop" userId="S::khharrop@carmarthenshire.gov.uk::85b5ea28-b37a-49da-8718-d1e91cf03e09" providerId="AD" clId="Web-{DDE25CD8-12CF-4B97-FA6A-90B6EE8365D6}"/>
    <pc:docChg chg="modSld">
      <pc:chgData name="Kate Harrop" userId="S::khharrop@carmarthenshire.gov.uk::85b5ea28-b37a-49da-8718-d1e91cf03e09" providerId="AD" clId="Web-{DDE25CD8-12CF-4B97-FA6A-90B6EE8365D6}" dt="2023-01-05T11:37:03.864" v="2"/>
      <pc:docMkLst>
        <pc:docMk/>
      </pc:docMkLst>
      <pc:sldChg chg="delSp">
        <pc:chgData name="Kate Harrop" userId="S::khharrop@carmarthenshire.gov.uk::85b5ea28-b37a-49da-8718-d1e91cf03e09" providerId="AD" clId="Web-{DDE25CD8-12CF-4B97-FA6A-90B6EE8365D6}" dt="2023-01-05T11:36:45.660" v="0"/>
        <pc:sldMkLst>
          <pc:docMk/>
          <pc:sldMk cId="779685697" sldId="260"/>
        </pc:sldMkLst>
        <pc:grpChg chg="del">
          <ac:chgData name="Kate Harrop" userId="S::khharrop@carmarthenshire.gov.uk::85b5ea28-b37a-49da-8718-d1e91cf03e09" providerId="AD" clId="Web-{DDE25CD8-12CF-4B97-FA6A-90B6EE8365D6}" dt="2023-01-05T11:36:45.660" v="0"/>
          <ac:grpSpMkLst>
            <pc:docMk/>
            <pc:sldMk cId="779685697" sldId="260"/>
            <ac:grpSpMk id="4" creationId="{B098E8B3-1F78-6D3F-5297-FA3BB04AFAF2}"/>
          </ac:grpSpMkLst>
        </pc:grpChg>
        <pc:picChg chg="del topLvl">
          <ac:chgData name="Kate Harrop" userId="S::khharrop@carmarthenshire.gov.uk::85b5ea28-b37a-49da-8718-d1e91cf03e09" providerId="AD" clId="Web-{DDE25CD8-12CF-4B97-FA6A-90B6EE8365D6}" dt="2023-01-05T11:36:45.660" v="0"/>
          <ac:picMkLst>
            <pc:docMk/>
            <pc:sldMk cId="779685697" sldId="260"/>
            <ac:picMk id="5" creationId="{2C5BD8D8-3FA2-6E42-E6CA-3367F9921901}"/>
          </ac:picMkLst>
        </pc:picChg>
        <pc:picChg chg="topLvl">
          <ac:chgData name="Kate Harrop" userId="S::khharrop@carmarthenshire.gov.uk::85b5ea28-b37a-49da-8718-d1e91cf03e09" providerId="AD" clId="Web-{DDE25CD8-12CF-4B97-FA6A-90B6EE8365D6}" dt="2023-01-05T11:36:45.660" v="0"/>
          <ac:picMkLst>
            <pc:docMk/>
            <pc:sldMk cId="779685697" sldId="260"/>
            <ac:picMk id="6" creationId="{D1E5FF74-020E-689D-9CC1-AD73D55DBBF7}"/>
          </ac:picMkLst>
        </pc:picChg>
      </pc:sldChg>
      <pc:sldChg chg="addSp modSp">
        <pc:chgData name="Kate Harrop" userId="S::khharrop@carmarthenshire.gov.uk::85b5ea28-b37a-49da-8718-d1e91cf03e09" providerId="AD" clId="Web-{DDE25CD8-12CF-4B97-FA6A-90B6EE8365D6}" dt="2023-01-05T11:37:03.864" v="2"/>
        <pc:sldMkLst>
          <pc:docMk/>
          <pc:sldMk cId="2091080977" sldId="291"/>
        </pc:sldMkLst>
        <pc:spChg chg="mod">
          <ac:chgData name="Kate Harrop" userId="S::khharrop@carmarthenshire.gov.uk::85b5ea28-b37a-49da-8718-d1e91cf03e09" providerId="AD" clId="Web-{DDE25CD8-12CF-4B97-FA6A-90B6EE8365D6}" dt="2023-01-05T11:37:00.567" v="1" actId="20577"/>
          <ac:spMkLst>
            <pc:docMk/>
            <pc:sldMk cId="2091080977" sldId="291"/>
            <ac:spMk id="4" creationId="{BEE5D339-C30E-8485-1608-0F3DBD81A25E}"/>
          </ac:spMkLst>
        </pc:spChg>
        <pc:picChg chg="add">
          <ac:chgData name="Kate Harrop" userId="S::khharrop@carmarthenshire.gov.uk::85b5ea28-b37a-49da-8718-d1e91cf03e09" providerId="AD" clId="Web-{DDE25CD8-12CF-4B97-FA6A-90B6EE8365D6}" dt="2023-01-05T11:37:03.864" v="2"/>
          <ac:picMkLst>
            <pc:docMk/>
            <pc:sldMk cId="2091080977" sldId="291"/>
            <ac:picMk id="6" creationId="{E875BE76-A76E-3380-9AFD-7AA18CB7D45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1989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016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65036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62176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18388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3093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377771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9506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1218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00532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9555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03CF-B49E-43B0-ACFF-9333B37D0628}" type="datetimeFigureOut">
              <a:rPr lang="cy-GB" smtClean="0"/>
              <a:t>11/01/2023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1BF8-6FC7-4816-BEBE-EA45D6592A1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4938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cid:image004.jpg@01D895E5.1E18C9A0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marthenshire.gov.uk/" TargetMode="External"/><Relationship Id="rId2" Type="http://schemas.openxmlformats.org/officeDocument/2006/relationships/hyperlink" Target="http://www.sirgar.gov.uk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D7FE3-F51E-D659-C520-4CF97EE99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8" y="637125"/>
            <a:ext cx="4990515" cy="52713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y-GB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Bwrdd Gwasanaethau Cyhoeddus Sir Gâr </a:t>
            </a:r>
            <a:br>
              <a:rPr lang="en-US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br>
              <a:rPr lang="en-US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br>
              <a:rPr lang="en-US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en-US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  <a:t>Carmarthenshire Public Services Board </a:t>
            </a:r>
            <a:br>
              <a:rPr lang="en-US" sz="4000" b="1" kern="12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en-US" sz="4000" b="1" kern="12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 descr="IMG_0070">
            <a:extLst>
              <a:ext uri="{FF2B5EF4-FFF2-40B4-BE49-F238E27FC236}">
                <a16:creationId xmlns:a16="http://schemas.microsoft.com/office/drawing/2014/main" id="{EBE43831-11F2-6529-2549-08F9FEF16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191576" y="5144694"/>
            <a:ext cx="2406064" cy="11971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6" name="Picture 15" descr="Outline of Wales split into the 7 colours that represent the well-being goals of the well-being of future generations act">
            <a:extLst>
              <a:ext uri="{FF2B5EF4-FFF2-40B4-BE49-F238E27FC236}">
                <a16:creationId xmlns:a16="http://schemas.microsoft.com/office/drawing/2014/main" id="{E0787511-038B-107C-AD53-A323823B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986" y="1064748"/>
            <a:ext cx="2837180" cy="339788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94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1290710"/>
            <a:ext cx="11465169" cy="11043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br>
              <a:rPr lang="cy-GB" sz="4800" dirty="0">
                <a:latin typeface="Candara" panose="020E0502030303020204" pitchFamily="34" charset="0"/>
              </a:rPr>
            </a:b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900" b="1" dirty="0">
                <a:latin typeface="Candara" panose="020E0502030303020204" pitchFamily="34" charset="0"/>
              </a:rPr>
              <a:t>Amcan:</a:t>
            </a:r>
            <a:br>
              <a:rPr lang="cy-GB" sz="4900" dirty="0">
                <a:latin typeface="Candara" panose="020E0502030303020204" pitchFamily="34" charset="0"/>
              </a:rPr>
            </a:br>
            <a:r>
              <a:rPr lang="cy-GB" sz="4900" dirty="0">
                <a:latin typeface="Candara" panose="020E0502030303020204" pitchFamily="34" charset="0"/>
              </a:rPr>
              <a:t>Ymateb i’r argyfyngau natur a hinsawdd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2D8317-4F3F-4650-6080-90383286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1" y="3496604"/>
            <a:ext cx="11639843" cy="16557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Candara" panose="020E0502030303020204" pitchFamily="34" charset="0"/>
              </a:rPr>
              <a:t>Objective:</a:t>
            </a:r>
          </a:p>
          <a:p>
            <a:r>
              <a:rPr lang="en-GB" sz="4400" dirty="0">
                <a:latin typeface="Candara" panose="020E0502030303020204" pitchFamily="34" charset="0"/>
              </a:rPr>
              <a:t>Responding to the climate and nature emergencies 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1352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2055423"/>
            <a:ext cx="11465169" cy="11043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br>
              <a:rPr lang="cy-GB" sz="4800" dirty="0">
                <a:latin typeface="Candara" panose="020E0502030303020204" pitchFamily="34" charset="0"/>
              </a:rPr>
            </a:b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Amcan:</a:t>
            </a:r>
            <a:br>
              <a:rPr lang="cy-GB" sz="4800" b="1" dirty="0">
                <a:latin typeface="Candara" panose="020E0502030303020204" pitchFamily="34" charset="0"/>
              </a:rPr>
            </a:br>
            <a:r>
              <a:rPr lang="cy-GB" sz="4800" dirty="0">
                <a:latin typeface="Candara" panose="020E0502030303020204" pitchFamily="34" charset="0"/>
              </a:rPr>
              <a:t>Mynd i’r afael â thlodi a’i effeithiau 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800" dirty="0">
              <a:latin typeface="Candara" panose="020E0502030303020204" pitchFamily="34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2D8317-4F3F-4650-6080-90383286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1" y="3496604"/>
            <a:ext cx="11639843" cy="16557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Candara" panose="020E0502030303020204" pitchFamily="34" charset="0"/>
              </a:rPr>
              <a:t>Objective:</a:t>
            </a:r>
          </a:p>
          <a:p>
            <a:r>
              <a:rPr lang="en-GB" sz="4400" dirty="0">
                <a:latin typeface="Candara" panose="020E0502030303020204" pitchFamily="34" charset="0"/>
              </a:rPr>
              <a:t>Tackling poverty and its impacts 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7968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825" y="2324612"/>
            <a:ext cx="11465169" cy="1104388"/>
          </a:xfrm>
        </p:spPr>
        <p:txBody>
          <a:bodyPr>
            <a:normAutofit fontScale="90000"/>
          </a:bodyPr>
          <a:lstStyle/>
          <a:p>
            <a:pPr rtl="1">
              <a:lnSpc>
                <a:spcPct val="120000"/>
              </a:lnSpc>
              <a:spcBef>
                <a:spcPts val="1000"/>
              </a:spcBef>
            </a:pPr>
            <a:br>
              <a:rPr lang="cy-GB" sz="4800" dirty="0">
                <a:latin typeface="Candara" panose="020E0502030303020204" pitchFamily="34" charset="0"/>
              </a:rPr>
            </a:b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Amcan:</a:t>
            </a: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dirty="0">
                <a:latin typeface="Candara" panose="020E0502030303020204" pitchFamily="34" charset="0"/>
              </a:rPr>
              <a:t>Helpu i greu cymunedau a lleoedd diogel ac amrywiol 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800" dirty="0">
              <a:latin typeface="Candara" panose="020E0502030303020204" pitchFamily="34" charset="0"/>
            </a:endParaRP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2D8317-4F3F-4650-6080-90383286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151" y="3625339"/>
            <a:ext cx="11639843" cy="16557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Candara" panose="020E0502030303020204" pitchFamily="34" charset="0"/>
              </a:rPr>
              <a:t>Objective:</a:t>
            </a:r>
          </a:p>
          <a:p>
            <a:r>
              <a:rPr lang="en-GB" sz="4400" dirty="0">
                <a:latin typeface="Candara" panose="020E0502030303020204" pitchFamily="34" charset="0"/>
              </a:rPr>
              <a:t>Helping to create safe and diverse communities and places 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02570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FBBB-63F9-7AFE-3CDC-54AED016F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latin typeface="Candara" panose="020E0502030303020204" pitchFamily="34" charset="0"/>
              </a:rPr>
              <a:t>Cydweithio gyda’r Sector Wirfoddol </a:t>
            </a:r>
            <a:br>
              <a:rPr lang="en-GB" b="1" dirty="0">
                <a:latin typeface="Candara" panose="020E0502030303020204" pitchFamily="34" charset="0"/>
              </a:rPr>
            </a:br>
            <a:r>
              <a:rPr lang="en-GB" b="1" dirty="0">
                <a:latin typeface="Candara" panose="020E0502030303020204" pitchFamily="34" charset="0"/>
              </a:rPr>
              <a:t>Third Sector Collaboration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A2048-2784-357B-21C7-4CD834492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523" y="192658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cy-GB" dirty="0">
                <a:latin typeface="Candara" panose="020E0502030303020204" pitchFamily="34" charset="0"/>
              </a:rPr>
              <a:t>Helpu i siapio y Cynllun Llesiant drafft drwy gwblhau’r holiadur ar-lein erbyn 25 Ionawr </a:t>
            </a:r>
          </a:p>
          <a:p>
            <a:r>
              <a:rPr lang="cy-GB" dirty="0">
                <a:latin typeface="Candara" panose="020E0502030303020204" pitchFamily="34" charset="0"/>
              </a:rPr>
              <a:t>Ein helpu i adnabod blaenoriaethau </a:t>
            </a:r>
          </a:p>
          <a:p>
            <a:r>
              <a:rPr lang="cy-GB" dirty="0">
                <a:latin typeface="Candara" panose="020E0502030303020204" pitchFamily="34" charset="0"/>
              </a:rPr>
              <a:t>Strwythur gweithredu i’w ddatblygu gan y BGC er mwyn symud y meysydd blaenoriaeth ymlaen </a:t>
            </a:r>
          </a:p>
          <a:p>
            <a:r>
              <a:rPr lang="cy-GB" dirty="0">
                <a:latin typeface="Candara" panose="020E0502030303020204" pitchFamily="34" charset="0"/>
              </a:rPr>
              <a:t>Rhannu gwybodaeth at y dyfodol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5D339-C30E-8485-1608-0F3DBD81A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3554" y="1926586"/>
            <a:ext cx="5181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latin typeface="Candara" panose="020E0502030303020204" pitchFamily="34" charset="0"/>
              </a:rPr>
              <a:t>Help shape the draft Well-being Plan by completing the online survey before 25 January</a:t>
            </a:r>
          </a:p>
          <a:p>
            <a:r>
              <a:rPr lang="en-GB" dirty="0">
                <a:latin typeface="Candara" panose="020E0502030303020204" pitchFamily="34" charset="0"/>
              </a:rPr>
              <a:t>Help to identify the priority areas </a:t>
            </a:r>
          </a:p>
          <a:p>
            <a:r>
              <a:rPr lang="en-GB" dirty="0">
                <a:latin typeface="Candara" panose="020E0502030303020204" pitchFamily="34" charset="0"/>
              </a:rPr>
              <a:t>New delivery structure to be developed by the PSB to progress the priority actions  identified in the final Plan</a:t>
            </a:r>
          </a:p>
          <a:p>
            <a:r>
              <a:rPr lang="en-GB" dirty="0">
                <a:latin typeface="Candara" panose="020E0502030303020204" pitchFamily="34" charset="0"/>
              </a:rPr>
              <a:t>Future information sharing </a:t>
            </a: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E875BE76-A76E-3380-9AFD-7AA18CB7D4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719714" y="5795788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09108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9CF2D-2518-36A2-C419-6737B3C6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y-GB" b="1" dirty="0">
                <a:solidFill>
                  <a:srgbClr val="FFFFFF"/>
                </a:solidFill>
              </a:rPr>
              <a:t>Cwestiynau / </a:t>
            </a:r>
            <a:r>
              <a:rPr lang="cy-GB" b="1" dirty="0" err="1">
                <a:solidFill>
                  <a:srgbClr val="FFFFFF"/>
                </a:solidFill>
              </a:rPr>
              <a:t>Questions</a:t>
            </a:r>
            <a:r>
              <a:rPr lang="cy-GB" b="1" dirty="0">
                <a:solidFill>
                  <a:srgbClr val="FFFFFF"/>
                </a:solidFill>
              </a:rPr>
              <a:t> 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E345F8-7E2A-3989-7B13-532705E7A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y-GB" b="1" dirty="0"/>
              <a:t>Diolch / </a:t>
            </a:r>
            <a:r>
              <a:rPr lang="en-GB" b="1" dirty="0"/>
              <a:t>Thank you </a:t>
            </a:r>
          </a:p>
          <a:p>
            <a:pPr marL="0" indent="0">
              <a:buNone/>
            </a:pPr>
            <a:endParaRPr lang="cy-GB" b="1" dirty="0"/>
          </a:p>
          <a:p>
            <a:pPr marL="0" indent="0">
              <a:buNone/>
            </a:pPr>
            <a:r>
              <a:rPr lang="cy-GB" b="1" dirty="0"/>
              <a:t>Llinos Evans </a:t>
            </a:r>
          </a:p>
          <a:p>
            <a:pPr marL="0" indent="0">
              <a:buNone/>
            </a:pPr>
            <a:r>
              <a:rPr lang="cy-GB" b="1" dirty="0"/>
              <a:t>Tîm Cefnogi’r BGC / PSB Support Team </a:t>
            </a:r>
          </a:p>
          <a:p>
            <a:pPr marL="0" indent="0">
              <a:buNone/>
            </a:pPr>
            <a:endParaRPr lang="cy-GB" b="1" dirty="0"/>
          </a:p>
          <a:p>
            <a:pPr marL="0" indent="0">
              <a:buNone/>
            </a:pPr>
            <a:r>
              <a:rPr lang="cy-GB" b="1" dirty="0"/>
              <a:t>llinevans@sirgar.gov.uk </a:t>
            </a:r>
          </a:p>
        </p:txBody>
      </p:sp>
    </p:spTree>
    <p:extLst>
      <p:ext uri="{BB962C8B-B14F-4D97-AF65-F5344CB8AC3E}">
        <p14:creationId xmlns:p14="http://schemas.microsoft.com/office/powerpoint/2010/main" val="396004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00" y="33482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Partneriaid / </a:t>
            </a:r>
            <a:r>
              <a:rPr lang="en-GB" sz="4800" b="1" dirty="0">
                <a:latin typeface="Candara" panose="020E0502030303020204" pitchFamily="34" charset="0"/>
              </a:rPr>
              <a:t>Partners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900" dirty="0">
              <a:latin typeface="Candara" panose="020E0502030303020204" pitchFamily="34" charset="0"/>
            </a:endParaRPr>
          </a:p>
        </p:txBody>
      </p:sp>
      <p:pic>
        <p:nvPicPr>
          <p:cNvPr id="9" name="Content Placeholder 8" descr="Logo Cyngor Sir Gâr">
            <a:extLst>
              <a:ext uri="{FF2B5EF4-FFF2-40B4-BE49-F238E27FC236}">
                <a16:creationId xmlns:a16="http://schemas.microsoft.com/office/drawing/2014/main" id="{A74A7197-F616-28BD-621E-51C22CBD9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293" y="2634286"/>
            <a:ext cx="1363287" cy="58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16467F-B05C-B49B-D409-9029C7B2527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200" y="3725737"/>
            <a:ext cx="1839595" cy="87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 Prifysgol Cymru Y Drindod Dewi Sant">
            <a:extLst>
              <a:ext uri="{FF2B5EF4-FFF2-40B4-BE49-F238E27FC236}">
                <a16:creationId xmlns:a16="http://schemas.microsoft.com/office/drawing/2014/main" id="{CF5725F4-D0C2-B096-59FB-09610B960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00" y="5230048"/>
            <a:ext cx="1524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Logo Bwrdd Iechyd Prifysgol Hywel Dda ">
            <a:extLst>
              <a:ext uri="{FF2B5EF4-FFF2-40B4-BE49-F238E27FC236}">
                <a16:creationId xmlns:a16="http://schemas.microsoft.com/office/drawing/2014/main" id="{91FBC512-92BA-CF4E-ECD2-CFE3F0DEF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43" y="2641889"/>
            <a:ext cx="2169795" cy="540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Logo Cymdeithas Gwasanaethau Gwirfoddol Sir Gâr ">
            <a:extLst>
              <a:ext uri="{FF2B5EF4-FFF2-40B4-BE49-F238E27FC236}">
                <a16:creationId xmlns:a16="http://schemas.microsoft.com/office/drawing/2014/main" id="{C53D16B9-716C-0503-600A-590998724C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81" y="3707379"/>
            <a:ext cx="1080135" cy="54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 Heddlu Dyfed-Powys ">
            <a:extLst>
              <a:ext uri="{FF2B5EF4-FFF2-40B4-BE49-F238E27FC236}">
                <a16:creationId xmlns:a16="http://schemas.microsoft.com/office/drawing/2014/main" id="{3B7CAAB5-5744-461B-F3B4-CD8264BE61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814" y="3707379"/>
            <a:ext cx="176339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Logo Gwasanaeth Tân ac Achub Canolbarth a Gorllewin Cymru ">
            <a:extLst>
              <a:ext uri="{FF2B5EF4-FFF2-40B4-BE49-F238E27FC236}">
                <a16:creationId xmlns:a16="http://schemas.microsoft.com/office/drawing/2014/main" id="{41DC7D1D-6806-9A94-4371-2E3D0E5BFA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353" y="2612674"/>
            <a:ext cx="1790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Logo Llywodraeth Cymru">
            <a:extLst>
              <a:ext uri="{FF2B5EF4-FFF2-40B4-BE49-F238E27FC236}">
                <a16:creationId xmlns:a16="http://schemas.microsoft.com/office/drawing/2014/main" id="{138ABA71-D87E-2009-61C0-52DCB22497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728" y="3725737"/>
            <a:ext cx="834695" cy="84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Logo Cyfoeth Naturiol Cymru ">
            <a:extLst>
              <a:ext uri="{FF2B5EF4-FFF2-40B4-BE49-F238E27FC236}">
                <a16:creationId xmlns:a16="http://schemas.microsoft.com/office/drawing/2014/main" id="{B7E1AADB-DFDC-8EBF-A46C-5E4F179747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08" y="2665687"/>
            <a:ext cx="1840230" cy="35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Logo Gwasanaeth Prawf Cenedlaethol ">
            <a:extLst>
              <a:ext uri="{FF2B5EF4-FFF2-40B4-BE49-F238E27FC236}">
                <a16:creationId xmlns:a16="http://schemas.microsoft.com/office/drawing/2014/main" id="{A15D2C33-0E38-E804-911D-F81F7612C8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93" y="3707379"/>
            <a:ext cx="1228725" cy="677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Logo Parc Cenedlaethol Bannau Brycheiniog ">
            <a:extLst>
              <a:ext uri="{FF2B5EF4-FFF2-40B4-BE49-F238E27FC236}">
                <a16:creationId xmlns:a16="http://schemas.microsoft.com/office/drawing/2014/main" id="{07E98E05-8055-DCE7-BB15-5CCD0FE428C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73" y="5023012"/>
            <a:ext cx="81915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Logo Adran Gwaith a Phensiynau ">
            <a:extLst>
              <a:ext uri="{FF2B5EF4-FFF2-40B4-BE49-F238E27FC236}">
                <a16:creationId xmlns:a16="http://schemas.microsoft.com/office/drawing/2014/main" id="{03044CE0-5DCD-C1D7-0272-474AF91E456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16" y="5134798"/>
            <a:ext cx="84709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Logo Coleg Sir Gâr ">
            <a:extLst>
              <a:ext uri="{FF2B5EF4-FFF2-40B4-BE49-F238E27FC236}">
                <a16:creationId xmlns:a16="http://schemas.microsoft.com/office/drawing/2014/main" id="{E985F238-1285-8193-8237-D7C7CD90A52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34" y="5270980"/>
            <a:ext cx="1826895" cy="323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75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67131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cy-GB" sz="4800" b="1" dirty="0">
                <a:latin typeface="Candara" panose="020E0502030303020204" pitchFamily="34" charset="0"/>
              </a:rPr>
              <a:t>Canllawiau a chyngor</a:t>
            </a:r>
            <a:br>
              <a:rPr lang="cy-GB" sz="4800" b="1" dirty="0">
                <a:latin typeface="Candara" panose="020E0502030303020204" pitchFamily="34" charset="0"/>
              </a:rPr>
            </a:br>
            <a:r>
              <a:rPr lang="en-GB" sz="4800" b="1" dirty="0">
                <a:latin typeface="Candara" panose="020E0502030303020204" pitchFamily="34" charset="0"/>
              </a:rPr>
              <a:t>Guidance and advice 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900" dirty="0">
              <a:latin typeface="Candara" panose="020E0502030303020204" pitchFamily="34" charset="0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C1B6690-464E-57B1-3D1A-DA75F8F5CD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1164" y="1253331"/>
            <a:ext cx="3102774" cy="4351338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4FE3D7-2AF0-23AE-D747-BA510D60CD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72462" y="2048168"/>
            <a:ext cx="3090756" cy="4351338"/>
          </a:xfrm>
        </p:spPr>
      </p:pic>
    </p:spTree>
    <p:extLst>
      <p:ext uri="{BB962C8B-B14F-4D97-AF65-F5344CB8AC3E}">
        <p14:creationId xmlns:p14="http://schemas.microsoft.com/office/powerpoint/2010/main" val="207596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Cylch Gorchwyl </a:t>
            </a:r>
            <a:br>
              <a:rPr lang="cy-GB" sz="4800" b="1" dirty="0">
                <a:latin typeface="Candara" panose="020E0502030303020204" pitchFamily="34" charset="0"/>
              </a:rPr>
            </a:br>
            <a:r>
              <a:rPr lang="en-GB" sz="4800" b="1" dirty="0">
                <a:latin typeface="Candara" panose="020E0502030303020204" pitchFamily="34" charset="0"/>
              </a:rPr>
              <a:t>Terms of Reference </a:t>
            </a:r>
            <a:br>
              <a:rPr lang="cy-GB" sz="4800" b="1" dirty="0">
                <a:latin typeface="Candara" panose="020E0502030303020204" pitchFamily="34" charset="0"/>
              </a:rPr>
            </a:br>
            <a:endParaRPr lang="cy-GB" sz="4900" b="1" dirty="0">
              <a:latin typeface="Candara" panose="020E05020303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BC014-B6D1-3B35-B0B8-1AB9BF242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523" y="2022573"/>
            <a:ext cx="5181600" cy="4351338"/>
          </a:xfrm>
        </p:spPr>
        <p:txBody>
          <a:bodyPr>
            <a:normAutofit/>
          </a:bodyPr>
          <a:lstStyle/>
          <a:p>
            <a:r>
              <a:rPr lang="cy-GB" sz="2000" dirty="0">
                <a:latin typeface="Candara" panose="020E0502030303020204" pitchFamily="34" charset="0"/>
              </a:rPr>
              <a:t>Paratoi a chyhoeddi asesiad o gyflwr llesiant economaidd, cymdeithasol, amgylcheddol a diwylliannol yn Sir Gaerfyrddin.</a:t>
            </a:r>
          </a:p>
          <a:p>
            <a:r>
              <a:rPr lang="cy-GB" sz="2000" dirty="0">
                <a:latin typeface="Candara" panose="020E0502030303020204" pitchFamily="34" charset="0"/>
              </a:rPr>
              <a:t>Paratoi a chyhoeddi Cynllun Llesiant Lleol ar gyfer y sir yn nodi amcanion lleol a’r camau y mae’n bwriadu eu cymryd i’w cyflawni.</a:t>
            </a:r>
          </a:p>
          <a:p>
            <a:r>
              <a:rPr lang="cy-GB" sz="2000" dirty="0">
                <a:latin typeface="Candara" panose="020E0502030303020204" pitchFamily="34" charset="0"/>
              </a:rPr>
              <a:t>Cymryd pob cam rhesymol i gwrdd â'r amcanion lleol a osodwyd ganddynt.</a:t>
            </a:r>
          </a:p>
          <a:p>
            <a:r>
              <a:rPr lang="cy-GB" sz="2000" dirty="0">
                <a:latin typeface="Candara" panose="020E0502030303020204" pitchFamily="34" charset="0"/>
              </a:rPr>
              <a:t>Paratoi a chyhoeddi adroddiad blynyddol sy’n nodi cynnydd y Bwrdd o ran cyflawni’r amcanion lleol.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36C7B-9099-3B35-6AB6-6782A78B7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2573"/>
            <a:ext cx="5181600" cy="4351338"/>
          </a:xfrm>
        </p:spPr>
        <p:txBody>
          <a:bodyPr>
            <a:normAutofit/>
          </a:bodyPr>
          <a:lstStyle/>
          <a:p>
            <a:pPr algn="just"/>
            <a:r>
              <a:rPr lang="en-GB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prepare and publish an assessment of the state of economic, social, environmental and cultural well-being in Carmarthenshire.</a:t>
            </a:r>
            <a:endParaRPr lang="cy-GB" sz="20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prepare and publish a Local Well-Being Plan for the county setting out local objectives and the steps it proposes to take to meet them.</a:t>
            </a:r>
            <a:endParaRPr lang="cy-GB" sz="20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take all reasonable steps to meet the local objectives they have set.</a:t>
            </a:r>
            <a:endParaRPr lang="cy-GB" sz="20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r>
              <a:rPr lang="en-GB" sz="2000" dirty="0">
                <a:effectLst/>
                <a:latin typeface="Candara" panose="020E0502030303020204" pitchFamily="34" charset="0"/>
                <a:ea typeface="Times New Roman" panose="02020603050405020304" pitchFamily="18" charset="0"/>
              </a:rPr>
              <a:t>To prepare and publish an annual report that sets out the Board’s progress in meeting the local objectives.</a:t>
            </a:r>
            <a:endParaRPr lang="cy-GB" sz="2000" dirty="0">
              <a:effectLst/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68309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Meysydd gwaith </a:t>
            </a:r>
            <a:br>
              <a:rPr lang="cy-GB" sz="4800" b="1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Areas of </a:t>
            </a:r>
            <a:r>
              <a:rPr lang="en-GB" sz="4800" b="1" dirty="0">
                <a:latin typeface="Candara" panose="020E0502030303020204" pitchFamily="34" charset="0"/>
              </a:rPr>
              <a:t>work</a:t>
            </a:r>
            <a:r>
              <a:rPr lang="cy-GB" sz="4800" b="1" dirty="0">
                <a:latin typeface="Candara" panose="020E0502030303020204" pitchFamily="34" charset="0"/>
              </a:rPr>
              <a:t> </a:t>
            </a:r>
            <a:r>
              <a:rPr lang="en-GB" sz="4800" b="1" dirty="0">
                <a:latin typeface="Candara" panose="020E0502030303020204" pitchFamily="34" charset="0"/>
              </a:rPr>
              <a:t> 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900" dirty="0">
              <a:latin typeface="Candara" panose="020E0502030303020204" pitchFamily="34" charset="0"/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039C2DA-48CF-507B-A868-B1293FFBA1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021" y="2402880"/>
            <a:ext cx="3378200" cy="2152973"/>
          </a:xfrm>
          <a:prstGeom prst="rect">
            <a:avLst/>
          </a:prstGeom>
        </p:spPr>
      </p:pic>
      <p:pic>
        <p:nvPicPr>
          <p:cNvPr id="3" name="Content Placeholder 2" descr="Age Friendly Wales logo">
            <a:extLst>
              <a:ext uri="{FF2B5EF4-FFF2-40B4-BE49-F238E27FC236}">
                <a16:creationId xmlns:a16="http://schemas.microsoft.com/office/drawing/2014/main" id="{4294ACB0-6188-B60C-00DE-13E49554EF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56" y="4183394"/>
            <a:ext cx="3578531" cy="197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284504-8A77-E56F-F576-571A82199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400" y="2531713"/>
            <a:ext cx="2744566" cy="2744566"/>
          </a:xfrm>
          <a:prstGeom prst="rect">
            <a:avLst/>
          </a:prstGeom>
        </p:spPr>
      </p:pic>
      <p:pic>
        <p:nvPicPr>
          <p:cNvPr id="7" name="Llun 10" descr="Llun yn cynnwys awyr agored, coeden, adeilad, awyr&#10;&#10;Wedi cynhyrchu’r disgrifiad yn awtomatig">
            <a:extLst>
              <a:ext uri="{FF2B5EF4-FFF2-40B4-BE49-F238E27FC236}">
                <a16:creationId xmlns:a16="http://schemas.microsoft.com/office/drawing/2014/main" id="{C2D4771D-CAAC-6A60-C8D9-5E528D2E7B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94" y="1232101"/>
            <a:ext cx="3378200" cy="224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94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8177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800" b="1" dirty="0">
                <a:latin typeface="Candara" panose="020E0502030303020204" pitchFamily="34" charset="0"/>
              </a:rPr>
              <a:t>Gweithgarwch diweddar a chyfredol </a:t>
            </a:r>
            <a:br>
              <a:rPr lang="cy-GB" sz="4800" b="1" dirty="0">
                <a:latin typeface="Candara" panose="020E0502030303020204" pitchFamily="34" charset="0"/>
              </a:rPr>
            </a:br>
            <a:r>
              <a:rPr lang="en-GB" sz="4800" b="1" dirty="0">
                <a:latin typeface="Candara" panose="020E0502030303020204" pitchFamily="34" charset="0"/>
              </a:rPr>
              <a:t>Key recent and current activity</a:t>
            </a:r>
            <a:br>
              <a:rPr lang="cy-GB" sz="4800" dirty="0">
                <a:latin typeface="Candara" panose="020E0502030303020204" pitchFamily="34" charset="0"/>
              </a:rPr>
            </a:br>
            <a:endParaRPr lang="cy-GB" sz="49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B2F4-CE36-E64C-FDD4-BB60B3293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220" y="1856349"/>
            <a:ext cx="5181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y-GB" dirty="0">
                <a:latin typeface="Candara" panose="020E0502030303020204" pitchFamily="34" charset="0"/>
              </a:rPr>
              <a:t>Cyhoeddwyd yr Asesiad o Lesiant Lleol ym mis Mai 2021 </a:t>
            </a:r>
          </a:p>
          <a:p>
            <a:pPr>
              <a:lnSpc>
                <a:spcPct val="170000"/>
              </a:lnSpc>
            </a:pPr>
            <a:r>
              <a:rPr lang="cy-GB" dirty="0">
                <a:latin typeface="Candara" panose="020E0502030303020204" pitchFamily="34" charset="0"/>
              </a:rPr>
              <a:t>Pum Amcan Llesiant wedi’u cytuno </a:t>
            </a:r>
          </a:p>
          <a:p>
            <a:pPr>
              <a:lnSpc>
                <a:spcPct val="170000"/>
              </a:lnSpc>
            </a:pPr>
            <a:r>
              <a:rPr lang="cy-GB" dirty="0">
                <a:latin typeface="Candara" panose="020E0502030303020204" pitchFamily="34" charset="0"/>
              </a:rPr>
              <a:t>Cynllun Llesiant drafft wedi ei gwblhau </a:t>
            </a:r>
          </a:p>
          <a:p>
            <a:pPr>
              <a:lnSpc>
                <a:spcPct val="170000"/>
              </a:lnSpc>
            </a:pPr>
            <a:r>
              <a:rPr lang="cy-GB" dirty="0">
                <a:latin typeface="Candara" panose="020E0502030303020204" pitchFamily="34" charset="0"/>
              </a:rPr>
              <a:t>Ymgynghoriad ar y Cynllun drafft tan 25 Ionawr – </a:t>
            </a:r>
            <a:r>
              <a:rPr lang="cy-GB" dirty="0">
                <a:latin typeface="Candara" panose="020E0502030303020204" pitchFamily="34" charset="0"/>
                <a:hlinkClick r:id="rId2"/>
              </a:rPr>
              <a:t>www.sirgar.gov.uk</a:t>
            </a:r>
            <a:r>
              <a:rPr lang="cy-GB" dirty="0"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170000"/>
              </a:lnSpc>
            </a:pPr>
            <a:r>
              <a:rPr lang="cy-GB" dirty="0">
                <a:latin typeface="Candara" panose="020E0502030303020204" pitchFamily="34" charset="0"/>
              </a:rPr>
              <a:t>Adolygir a chyhoeddir y Cynllun ym mis Mai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E7F1E0-FA3D-049F-1235-4F84347D2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775"/>
            <a:ext cx="5181600" cy="4351338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latin typeface="Candara" panose="020E0502030303020204" pitchFamily="34" charset="0"/>
              </a:rPr>
              <a:t>Well-being Assessment published May 2021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Five Well-being Objectives agreed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Draft Well-being Plan completed</a:t>
            </a: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Consultation on draft Plan until 25 January – </a:t>
            </a:r>
            <a:r>
              <a:rPr lang="en-GB" dirty="0">
                <a:latin typeface="Candara" panose="020E0502030303020204" pitchFamily="34" charset="0"/>
                <a:hlinkClick r:id="rId3"/>
              </a:rPr>
              <a:t>www.carmarthenshire.gov.uk</a:t>
            </a:r>
            <a:endParaRPr lang="en-GB" dirty="0">
              <a:latin typeface="Candara" panose="020E0502030303020204" pitchFamily="34" charset="0"/>
            </a:endParaRPr>
          </a:p>
          <a:p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Plan will be reviewed and published in May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9082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EE3BE-2FC2-12B4-DA3D-31B6C1EF7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0"/>
          <a:stretch/>
        </p:blipFill>
        <p:spPr>
          <a:xfrm>
            <a:off x="-14" y="716366"/>
            <a:ext cx="3468830" cy="5169005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8" r="9663" b="4"/>
          <a:stretch/>
        </p:blipFill>
        <p:spPr bwMode="auto">
          <a:xfrm>
            <a:off x="4518135" y="1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B5890-1642-BB9D-C6D4-0E7396553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2404"/>
          <a:stretch/>
        </p:blipFill>
        <p:spPr>
          <a:xfrm>
            <a:off x="8041964" y="2041"/>
            <a:ext cx="4150050" cy="5174869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14414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1262575"/>
            <a:ext cx="11465169" cy="11043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900" b="1" dirty="0">
                <a:latin typeface="Candara" panose="020E0502030303020204" pitchFamily="34" charset="0"/>
              </a:rPr>
              <a:t>Amcan:</a:t>
            </a:r>
            <a:br>
              <a:rPr lang="cy-GB" sz="4900" dirty="0">
                <a:latin typeface="Candara" panose="020E0502030303020204" pitchFamily="34" charset="0"/>
              </a:rPr>
            </a:br>
            <a:r>
              <a:rPr lang="cy-GB" sz="4900" dirty="0">
                <a:latin typeface="Candara" panose="020E0502030303020204" pitchFamily="34" charset="0"/>
              </a:rPr>
              <a:t>Sicrhau economi gynaliadwy a chyflogaeth deg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2D8317-4F3F-4650-6080-90383286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825" y="3429000"/>
            <a:ext cx="11465169" cy="16557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Candara" panose="020E0502030303020204" pitchFamily="34" charset="0"/>
              </a:rPr>
              <a:t>Objective:</a:t>
            </a:r>
          </a:p>
          <a:p>
            <a:r>
              <a:rPr lang="en-GB" sz="4400" dirty="0">
                <a:latin typeface="Candara" panose="020E0502030303020204" pitchFamily="34" charset="0"/>
              </a:rPr>
              <a:t>Ensuring a sustainable economy and fair employment  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09841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E64F893-D904-8A3F-FDA8-7ABBB3E75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415" y="1572064"/>
            <a:ext cx="11465169" cy="1104388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br>
              <a:rPr lang="cy-GB" sz="4800" dirty="0">
                <a:latin typeface="Candara" panose="020E0502030303020204" pitchFamily="34" charset="0"/>
              </a:rPr>
            </a:br>
            <a:br>
              <a:rPr lang="cy-GB" sz="4800" dirty="0">
                <a:latin typeface="Candara" panose="020E0502030303020204" pitchFamily="34" charset="0"/>
              </a:rPr>
            </a:br>
            <a:r>
              <a:rPr lang="cy-GB" sz="4900" b="1" dirty="0">
                <a:latin typeface="Candara" panose="020E0502030303020204" pitchFamily="34" charset="0"/>
              </a:rPr>
              <a:t>Amcan:</a:t>
            </a:r>
            <a:br>
              <a:rPr lang="cy-GB" sz="4900" dirty="0">
                <a:latin typeface="Candara" panose="020E0502030303020204" pitchFamily="34" charset="0"/>
              </a:rPr>
            </a:br>
            <a:r>
              <a:rPr lang="cy-GB" sz="4900" dirty="0">
                <a:latin typeface="Candara" panose="020E0502030303020204" pitchFamily="34" charset="0"/>
              </a:rPr>
              <a:t>Gwella llesiant a lleihau anghydraddoldebau iechyd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52D8317-4F3F-4650-6080-903832866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825" y="3496604"/>
            <a:ext cx="11465169" cy="1655762"/>
          </a:xfrm>
        </p:spPr>
        <p:txBody>
          <a:bodyPr>
            <a:noAutofit/>
          </a:bodyPr>
          <a:lstStyle/>
          <a:p>
            <a:r>
              <a:rPr lang="en-GB" sz="4400" b="1" dirty="0">
                <a:latin typeface="Candara" panose="020E0502030303020204" pitchFamily="34" charset="0"/>
              </a:rPr>
              <a:t>Objective:</a:t>
            </a:r>
          </a:p>
          <a:p>
            <a:r>
              <a:rPr lang="en-GB" sz="4400" dirty="0">
                <a:latin typeface="Candara" panose="020E0502030303020204" pitchFamily="34" charset="0"/>
              </a:rPr>
              <a:t>Improving well-being and reducing health inequalities </a:t>
            </a:r>
          </a:p>
        </p:txBody>
      </p:sp>
      <p:pic>
        <p:nvPicPr>
          <p:cNvPr id="6" name="Picture 5" descr="IMG_0070">
            <a:extLst>
              <a:ext uri="{FF2B5EF4-FFF2-40B4-BE49-F238E27FC236}">
                <a16:creationId xmlns:a16="http://schemas.microsoft.com/office/drawing/2014/main" id="{D1E5FF74-020E-689D-9CC1-AD73D55DB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2281" r="12331" b="29956"/>
          <a:stretch>
            <a:fillRect/>
          </a:stretch>
        </p:blipFill>
        <p:spPr bwMode="auto">
          <a:xfrm>
            <a:off x="9687629" y="5725551"/>
            <a:ext cx="2191365" cy="9642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37728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fc2a8c7-3b3f-4409-bc78-aa40538e7eb1" xsi:nil="true"/>
    <lcf76f155ced4ddcb4097134ff3c332f xmlns="634b6744-d832-441f-aa19-5a35b9bd73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ADBAAE144DB24AB5D6F9E88CF4D173" ma:contentTypeVersion="15" ma:contentTypeDescription="Create a new document." ma:contentTypeScope="" ma:versionID="b8ab47f228c07d47ba5982220d0b64e4">
  <xsd:schema xmlns:xsd="http://www.w3.org/2001/XMLSchema" xmlns:xs="http://www.w3.org/2001/XMLSchema" xmlns:p="http://schemas.microsoft.com/office/2006/metadata/properties" xmlns:ns2="34d21558-f103-4568-83a2-a70df561e518" xmlns:ns3="634b6744-d832-441f-aa19-5a35b9bd7324" xmlns:ns4="2fc2a8c7-3b3f-4409-bc78-aa40538e7eb1" targetNamespace="http://schemas.microsoft.com/office/2006/metadata/properties" ma:root="true" ma:fieldsID="ea5d6a27c86c7c784d92168c9af746e6" ns2:_="" ns3:_="" ns4:_="">
    <xsd:import namespace="34d21558-f103-4568-83a2-a70df561e518"/>
    <xsd:import namespace="634b6744-d832-441f-aa19-5a35b9bd7324"/>
    <xsd:import namespace="2fc2a8c7-3b3f-4409-bc78-aa40538e7eb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21558-f103-4568-83a2-a70df561e5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b6744-d832-441f-aa19-5a35b9bd7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2a8c7-3b3f-4409-bc78-aa40538e7eb1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511f2b2-381f-4488-a210-c0c222134b7b}" ma:internalName="TaxCatchAll" ma:showField="CatchAllData" ma:web="34d21558-f103-4568-83a2-a70df561e5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0798C3-C56C-4581-92CF-1AA72BA6E6E6}">
  <ds:schemaRefs>
    <ds:schemaRef ds:uri="34d21558-f103-4568-83a2-a70df561e518"/>
    <ds:schemaRef ds:uri="http://purl.org/dc/terms/"/>
    <ds:schemaRef ds:uri="http://schemas.microsoft.com/office/2006/documentManagement/types"/>
    <ds:schemaRef ds:uri="634b6744-d832-441f-aa19-5a35b9bd7324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c2a8c7-3b3f-4409-bc78-aa40538e7e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2926C2-4711-433C-8DB9-84B3C981A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0634A2-F788-4DCC-8071-4EBC5C6AC81B}">
  <ds:schemaRefs>
    <ds:schemaRef ds:uri="2fc2a8c7-3b3f-4409-bc78-aa40538e7eb1"/>
    <ds:schemaRef ds:uri="34d21558-f103-4568-83a2-a70df561e518"/>
    <ds:schemaRef ds:uri="634b6744-d832-441f-aa19-5a35b9bd73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504</Words>
  <Application>Microsoft Office PowerPoint</Application>
  <PresentationFormat>Widescreen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Candara</vt:lpstr>
      <vt:lpstr>Office Theme</vt:lpstr>
      <vt:lpstr>Bwrdd Gwasanaethau Cyhoeddus Sir Gâr    Carmarthenshire Public Services Board  </vt:lpstr>
      <vt:lpstr> Partneriaid / Partners </vt:lpstr>
      <vt:lpstr>Canllawiau a chyngor Guidance and advice  </vt:lpstr>
      <vt:lpstr> Cylch Gorchwyl  Terms of Reference  </vt:lpstr>
      <vt:lpstr> Meysydd gwaith  Areas of work   </vt:lpstr>
      <vt:lpstr> Gweithgarwch diweddar a chyfredol  Key recent and current activity </vt:lpstr>
      <vt:lpstr>  </vt:lpstr>
      <vt:lpstr>  Amcan: Sicrhau economi gynaliadwy a chyflogaeth deg </vt:lpstr>
      <vt:lpstr>  Amcan: Gwella llesiant a lleihau anghydraddoldebau iechyd </vt:lpstr>
      <vt:lpstr>  Amcan: Ymateb i’r argyfyngau natur a hinsawdd </vt:lpstr>
      <vt:lpstr>  Amcan: Mynd i’r afael â thlodi a’i effeithiau  </vt:lpstr>
      <vt:lpstr>  Amcan: Helpu i greu cymunedau a lleoedd diogel ac amrywiol  </vt:lpstr>
      <vt:lpstr>Cydweithio gyda’r Sector Wirfoddol  Third Sector Collaboration </vt:lpstr>
      <vt:lpstr>Cwestiynau /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Amcanion Llesiant drafft   Draft  Well-being Objectives </dc:title>
  <dc:creator>Llinos Evans (Policy)</dc:creator>
  <cp:lastModifiedBy>Llinos Evans (Policy)</cp:lastModifiedBy>
  <cp:revision>6</cp:revision>
  <dcterms:created xsi:type="dcterms:W3CDTF">2022-07-11T19:29:27Z</dcterms:created>
  <dcterms:modified xsi:type="dcterms:W3CDTF">2023-01-11T08:32:43Z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0x0101007FADBAAE144DB24AB5D6F9E88CF4D173</vt:lpwstr>
  </property>
  <property fmtid="{D5CDD505-2E9C-101B-9397-08002B2CF9AE}" pid="3" name="MediaServiceImageTags">
    <vt:lpwstr/>
  </property>
</Properties>
</file>